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1.xml" ContentType="application/vnd.openxmlformats-officedocument.drawingml.chartshapes+xml"/>
  <Override PartName="/ppt/charts/chart17.xml" ContentType="application/vnd.openxmlformats-officedocument.drawingml.chart+xml"/>
  <Override PartName="/ppt/drawings/drawing2.xml" ContentType="application/vnd.openxmlformats-officedocument.drawingml.chartshapes+xml"/>
  <Override PartName="/ppt/charts/chart18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14" r:id="rId2"/>
  </p:sldMasterIdLst>
  <p:notesMasterIdLst>
    <p:notesMasterId r:id="rId124"/>
  </p:notesMasterIdLst>
  <p:sldIdLst>
    <p:sldId id="340" r:id="rId3"/>
    <p:sldId id="542" r:id="rId4"/>
    <p:sldId id="543" r:id="rId5"/>
    <p:sldId id="563" r:id="rId6"/>
    <p:sldId id="296" r:id="rId7"/>
    <p:sldId id="547" r:id="rId8"/>
    <p:sldId id="557" r:id="rId9"/>
    <p:sldId id="295" r:id="rId10"/>
    <p:sldId id="490" r:id="rId11"/>
    <p:sldId id="292" r:id="rId12"/>
    <p:sldId id="470" r:id="rId13"/>
    <p:sldId id="297" r:id="rId14"/>
    <p:sldId id="298" r:id="rId15"/>
    <p:sldId id="299" r:id="rId16"/>
    <p:sldId id="302" r:id="rId17"/>
    <p:sldId id="555" r:id="rId18"/>
    <p:sldId id="536" r:id="rId19"/>
    <p:sldId id="491" r:id="rId20"/>
    <p:sldId id="300" r:id="rId21"/>
    <p:sldId id="301" r:id="rId22"/>
    <p:sldId id="556" r:id="rId23"/>
    <p:sldId id="486" r:id="rId24"/>
    <p:sldId id="269" r:id="rId25"/>
    <p:sldId id="257" r:id="rId26"/>
    <p:sldId id="564" r:id="rId27"/>
    <p:sldId id="270" r:id="rId28"/>
    <p:sldId id="258" r:id="rId29"/>
    <p:sldId id="267" r:id="rId30"/>
    <p:sldId id="271" r:id="rId31"/>
    <p:sldId id="565" r:id="rId32"/>
    <p:sldId id="261" r:id="rId33"/>
    <p:sldId id="262" r:id="rId34"/>
    <p:sldId id="275" r:id="rId35"/>
    <p:sldId id="277" r:id="rId36"/>
    <p:sldId id="264" r:id="rId37"/>
    <p:sldId id="265" r:id="rId38"/>
    <p:sldId id="272" r:id="rId39"/>
    <p:sldId id="266" r:id="rId40"/>
    <p:sldId id="268" r:id="rId41"/>
    <p:sldId id="567" r:id="rId42"/>
    <p:sldId id="404" r:id="rId43"/>
    <p:sldId id="405" r:id="rId44"/>
    <p:sldId id="406" r:id="rId45"/>
    <p:sldId id="425" r:id="rId46"/>
    <p:sldId id="426" r:id="rId47"/>
    <p:sldId id="427" r:id="rId48"/>
    <p:sldId id="408" r:id="rId49"/>
    <p:sldId id="428" r:id="rId50"/>
    <p:sldId id="411" r:id="rId51"/>
    <p:sldId id="412" r:id="rId52"/>
    <p:sldId id="477" r:id="rId53"/>
    <p:sldId id="415" r:id="rId54"/>
    <p:sldId id="416" r:id="rId55"/>
    <p:sldId id="434" r:id="rId56"/>
    <p:sldId id="483" r:id="rId57"/>
    <p:sldId id="484" r:id="rId58"/>
    <p:sldId id="485" r:id="rId59"/>
    <p:sldId id="433" r:id="rId60"/>
    <p:sldId id="381" r:id="rId61"/>
    <p:sldId id="382" r:id="rId62"/>
    <p:sldId id="383" r:id="rId63"/>
    <p:sldId id="384" r:id="rId64"/>
    <p:sldId id="385" r:id="rId65"/>
    <p:sldId id="386" r:id="rId66"/>
    <p:sldId id="430" r:id="rId67"/>
    <p:sldId id="388" r:id="rId68"/>
    <p:sldId id="389" r:id="rId69"/>
    <p:sldId id="390" r:id="rId70"/>
    <p:sldId id="419" r:id="rId71"/>
    <p:sldId id="420" r:id="rId72"/>
    <p:sldId id="421" r:id="rId73"/>
    <p:sldId id="391" r:id="rId74"/>
    <p:sldId id="435" r:id="rId75"/>
    <p:sldId id="392" r:id="rId76"/>
    <p:sldId id="436" r:id="rId77"/>
    <p:sldId id="422" r:id="rId78"/>
    <p:sldId id="396" r:id="rId79"/>
    <p:sldId id="432" r:id="rId80"/>
    <p:sldId id="397" r:id="rId81"/>
    <p:sldId id="480" r:id="rId82"/>
    <p:sldId id="440" r:id="rId83"/>
    <p:sldId id="441" r:id="rId84"/>
    <p:sldId id="442" r:id="rId85"/>
    <p:sldId id="443" r:id="rId86"/>
    <p:sldId id="444" r:id="rId87"/>
    <p:sldId id="445" r:id="rId88"/>
    <p:sldId id="446" r:id="rId89"/>
    <p:sldId id="447" r:id="rId90"/>
    <p:sldId id="449" r:id="rId91"/>
    <p:sldId id="450" r:id="rId92"/>
    <p:sldId id="451" r:id="rId93"/>
    <p:sldId id="452" r:id="rId94"/>
    <p:sldId id="453" r:id="rId95"/>
    <p:sldId id="454" r:id="rId96"/>
    <p:sldId id="455" r:id="rId97"/>
    <p:sldId id="456" r:id="rId98"/>
    <p:sldId id="472" r:id="rId99"/>
    <p:sldId id="471" r:id="rId100"/>
    <p:sldId id="457" r:id="rId101"/>
    <p:sldId id="458" r:id="rId102"/>
    <p:sldId id="459" r:id="rId103"/>
    <p:sldId id="460" r:id="rId104"/>
    <p:sldId id="461" r:id="rId105"/>
    <p:sldId id="473" r:id="rId106"/>
    <p:sldId id="474" r:id="rId107"/>
    <p:sldId id="475" r:id="rId108"/>
    <p:sldId id="463" r:id="rId109"/>
    <p:sldId id="478" r:id="rId110"/>
    <p:sldId id="466" r:id="rId111"/>
    <p:sldId id="467" r:id="rId112"/>
    <p:sldId id="468" r:id="rId113"/>
    <p:sldId id="479" r:id="rId114"/>
    <p:sldId id="476" r:id="rId115"/>
    <p:sldId id="481" r:id="rId116"/>
    <p:sldId id="367" r:id="rId117"/>
    <p:sldId id="353" r:id="rId118"/>
    <p:sldId id="354" r:id="rId119"/>
    <p:sldId id="355" r:id="rId120"/>
    <p:sldId id="487" r:id="rId121"/>
    <p:sldId id="488" r:id="rId122"/>
    <p:sldId id="492" r:id="rId12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5" autoAdjust="0"/>
    <p:restoredTop sz="90929"/>
  </p:normalViewPr>
  <p:slideViewPr>
    <p:cSldViewPr>
      <p:cViewPr varScale="1">
        <p:scale>
          <a:sx n="104" d="100"/>
          <a:sy n="104" d="100"/>
        </p:scale>
        <p:origin x="41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k\Box%20Sync\CT\MuCalc\MuCalc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\Dropbox\Mote\au\Rich%20gold%20B3D%20stuff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\Dropbox\Mote\au\Rich%20gold%20B3D%20stuff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\Dropbox\Mote\au\Rich%20gold%20B3D%20stuff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k\Box%20Sync\CT\Mote\au\Rich%20gold%20B3D%20stuff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k\Box%20Sync\CT\Mote\au\Rich%20gold%20B3D%20stuff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common.ctlab.geo.utexas.edu\Common\GroupShare\Rich\gold\Rich%20gold%20B3D%20stuff%20new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common.ctlab.geo.utexas.edu\Common\GroupShare\Rich\gold\Rich%20gold%20B3D%20stuff%20new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common.ctlab.geo.utexas.edu\Common\GroupShare\Rich\gold\Ketcham&amp;Mote\Gold%20attenu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common.ctlab.geo.utexas.edu\Common\GroupShare\Rich\gold\Ketcham&amp;Mote\Gold%20attenuat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common.ctlab.geo.utexas.edu\Common\GroupShare\Rich\gold\Ketcham&amp;Mote\Gold%20attenua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k\Box%20Sync\CT\Mote\Gold%20attenuation%20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k\Box%20Sync\CT\Mote\Gold%20attenuation%20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ichk\Box%20Sync\CT\Mote\Gold%20attenuation%20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\Documents\ICTMS%20Quebec%202015\Levinson-Bless\ShotB_Extract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common.ctlab.geo.utexas.edu\Common\GroupShare\STUDENTS\Ruthven\pm08-01\pm08-01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/common.ctlab.geo.utexas.edu\Common\GroupShare\STUDENTS\Ruthven\pm08-01\pm08-01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/common.ctlab.geo.utexas.edu\Common\GroupShare\STUDENTS\Ruthven\pm08-01\pm08-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Attenuation (</a:t>
            </a:r>
            <a:r>
              <a:rPr lang="el-GR" sz="2400"/>
              <a:t>μ) </a:t>
            </a:r>
            <a:r>
              <a:rPr lang="en-US" sz="2400"/>
              <a:t>vs. Source Energy</a:t>
            </a:r>
          </a:p>
        </c:rich>
      </c:tx>
      <c:layout>
        <c:manualLayout>
          <c:xMode val="edge"/>
          <c:yMode val="edge"/>
          <c:x val="0.25998687664041992"/>
          <c:y val="5.81304574578861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8366820063561655E-2"/>
          <c:y val="0.20469649353041397"/>
          <c:w val="0.84621925731505776"/>
          <c:h val="0.63414801974302315"/>
        </c:manualLayout>
      </c:layout>
      <c:scatterChart>
        <c:scatterStyle val="lineMarker"/>
        <c:varyColors val="0"/>
        <c:ser>
          <c:idx val="0"/>
          <c:order val="0"/>
          <c:tx>
            <c:v>florencite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'Graph Attenuation'!$E$35:$T$35</c:f>
              <c:numCache>
                <c:formatCode>0.00</c:formatCode>
                <c:ptCount val="16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40.44</c:v>
                </c:pt>
                <c:pt idx="6">
                  <c:v>40.450000000000003</c:v>
                </c:pt>
                <c:pt idx="7">
                  <c:v>50</c:v>
                </c:pt>
                <c:pt idx="8">
                  <c:v>60</c:v>
                </c:pt>
                <c:pt idx="9">
                  <c:v>80</c:v>
                </c:pt>
                <c:pt idx="10">
                  <c:v>100</c:v>
                </c:pt>
                <c:pt idx="11">
                  <c:v>150</c:v>
                </c:pt>
                <c:pt idx="12">
                  <c:v>200</c:v>
                </c:pt>
                <c:pt idx="13">
                  <c:v>300</c:v>
                </c:pt>
                <c:pt idx="14">
                  <c:v>400</c:v>
                </c:pt>
                <c:pt idx="15">
                  <c:v>500</c:v>
                </c:pt>
              </c:numCache>
            </c:numRef>
          </c:xVal>
          <c:yVal>
            <c:numRef>
              <c:f>'Graph Attenuation'!$E$36:$T$36</c:f>
              <c:numCache>
                <c:formatCode>0.000</c:formatCode>
                <c:ptCount val="16"/>
                <c:pt idx="0">
                  <c:v>245.23000000000002</c:v>
                </c:pt>
                <c:pt idx="1">
                  <c:v>82.698000000000008</c:v>
                </c:pt>
                <c:pt idx="2">
                  <c:v>37.948</c:v>
                </c:pt>
                <c:pt idx="3">
                  <c:v>12.9238</c:v>
                </c:pt>
                <c:pt idx="4">
                  <c:v>6.1934000000000005</c:v>
                </c:pt>
                <c:pt idx="5">
                  <c:v>6.0144000000000002</c:v>
                </c:pt>
                <c:pt idx="6">
                  <c:v>26.8142</c:v>
                </c:pt>
                <c:pt idx="7">
                  <c:v>15.644600000000001</c:v>
                </c:pt>
                <c:pt idx="8">
                  <c:v>9.8450000000000006</c:v>
                </c:pt>
                <c:pt idx="9">
                  <c:v>4.7972000000000001</c:v>
                </c:pt>
                <c:pt idx="10">
                  <c:v>2.82104</c:v>
                </c:pt>
                <c:pt idx="11">
                  <c:v>1.2136200000000001</c:v>
                </c:pt>
                <c:pt idx="12">
                  <c:v>0.76254</c:v>
                </c:pt>
                <c:pt idx="13">
                  <c:v>0.47972000000000004</c:v>
                </c:pt>
                <c:pt idx="14">
                  <c:v>0.38306000000000001</c:v>
                </c:pt>
                <c:pt idx="15">
                  <c:v>0.33007600000000004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144-496E-B88D-A2C928119842}"/>
            </c:ext>
          </c:extLst>
        </c:ser>
        <c:ser>
          <c:idx val="1"/>
          <c:order val="1"/>
          <c:tx>
            <c:v>diamond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'Graph Attenuation'!$E$37:$R$37</c:f>
              <c:numCache>
                <c:formatCode>0.00</c:formatCode>
                <c:ptCount val="1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150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</c:numCache>
            </c:numRef>
          </c:xVal>
          <c:yVal>
            <c:numRef>
              <c:f>'Graph Attenuation'!$E$38:$R$38</c:f>
              <c:numCache>
                <c:formatCode>0.000</c:formatCode>
                <c:ptCount val="14"/>
                <c:pt idx="0">
                  <c:v>8.3317350000000001</c:v>
                </c:pt>
                <c:pt idx="1">
                  <c:v>2.8370085</c:v>
                </c:pt>
                <c:pt idx="2">
                  <c:v>1.5538509999999999</c:v>
                </c:pt>
                <c:pt idx="3">
                  <c:v>0.89996799999999999</c:v>
                </c:pt>
                <c:pt idx="4">
                  <c:v>0.73122399999999999</c:v>
                </c:pt>
                <c:pt idx="5">
                  <c:v>0.6573985</c:v>
                </c:pt>
                <c:pt idx="6">
                  <c:v>0.61521249999999994</c:v>
                </c:pt>
                <c:pt idx="7">
                  <c:v>0.56599549999999998</c:v>
                </c:pt>
                <c:pt idx="8">
                  <c:v>0.53084049999999994</c:v>
                </c:pt>
                <c:pt idx="9">
                  <c:v>0.47459250000000003</c:v>
                </c:pt>
                <c:pt idx="10">
                  <c:v>0.43240649999999997</c:v>
                </c:pt>
                <c:pt idx="11">
                  <c:v>0.37615849999999995</c:v>
                </c:pt>
                <c:pt idx="12">
                  <c:v>0.33573025000000001</c:v>
                </c:pt>
                <c:pt idx="13">
                  <c:v>0.30655159999999998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144-496E-B88D-A2C928119842}"/>
            </c:ext>
          </c:extLst>
        </c:ser>
        <c:ser>
          <c:idx val="2"/>
          <c:order val="2"/>
          <c:tx>
            <c:v>pyrope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'Graph Attenuation'!$E$39:$R$39</c:f>
              <c:numCache>
                <c:formatCode>0.00</c:formatCode>
                <c:ptCount val="1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150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</c:numCache>
            </c:numRef>
          </c:xVal>
          <c:yVal>
            <c:numRef>
              <c:f>'Graph Attenuation'!$E$40:$R$40</c:f>
              <c:numCache>
                <c:formatCode>0.000</c:formatCode>
                <c:ptCount val="14"/>
                <c:pt idx="0">
                  <c:v>61.717860000000002</c:v>
                </c:pt>
                <c:pt idx="1">
                  <c:v>18.801917999999997</c:v>
                </c:pt>
                <c:pt idx="2">
                  <c:v>8.2565100000000005</c:v>
                </c:pt>
                <c:pt idx="3">
                  <c:v>2.8638089999999998</c:v>
                </c:pt>
                <c:pt idx="4">
                  <c:v>1.5545879999999999</c:v>
                </c:pt>
                <c:pt idx="5">
                  <c:v>1.0817639999999999</c:v>
                </c:pt>
                <c:pt idx="6">
                  <c:v>0.86505299999999996</c:v>
                </c:pt>
                <c:pt idx="7">
                  <c:v>0.67628159999999993</c:v>
                </c:pt>
                <c:pt idx="8">
                  <c:v>0.59317920000000002</c:v>
                </c:pt>
                <c:pt idx="9">
                  <c:v>0.49682339999999997</c:v>
                </c:pt>
                <c:pt idx="10">
                  <c:v>0.44595899999999999</c:v>
                </c:pt>
                <c:pt idx="11">
                  <c:v>0.3825576</c:v>
                </c:pt>
                <c:pt idx="12">
                  <c:v>0.34114968000000001</c:v>
                </c:pt>
                <c:pt idx="13">
                  <c:v>0.31091760000000002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144-496E-B88D-A2C928119842}"/>
            </c:ext>
          </c:extLst>
        </c:ser>
        <c:ser>
          <c:idx val="3"/>
          <c:order val="3"/>
          <c:tx>
            <c:v>kaolinite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'Graph Attenuation'!$E$41:$R$41</c:f>
              <c:numCache>
                <c:formatCode>0.00</c:formatCode>
                <c:ptCount val="1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150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</c:numCache>
            </c:numRef>
          </c:xVal>
          <c:yVal>
            <c:numRef>
              <c:f>'Graph Attenuation'!$E$42:$R$42</c:f>
              <c:numCache>
                <c:formatCode>0.000</c:formatCode>
                <c:ptCount val="14"/>
                <c:pt idx="0">
                  <c:v>42.848999999999997</c:v>
                </c:pt>
                <c:pt idx="1">
                  <c:v>13.066300000000002</c:v>
                </c:pt>
                <c:pt idx="2">
                  <c:v>5.7661000000000007</c:v>
                </c:pt>
                <c:pt idx="3">
                  <c:v>2.023425</c:v>
                </c:pt>
                <c:pt idx="4">
                  <c:v>1.113545</c:v>
                </c:pt>
                <c:pt idx="5">
                  <c:v>0.78556499999999996</c:v>
                </c:pt>
                <c:pt idx="6">
                  <c:v>0.63215500000000002</c:v>
                </c:pt>
                <c:pt idx="7">
                  <c:v>0.49990499999999999</c:v>
                </c:pt>
                <c:pt idx="8">
                  <c:v>0.44171500000000002</c:v>
                </c:pt>
                <c:pt idx="9">
                  <c:v>0.37030000000000002</c:v>
                </c:pt>
                <c:pt idx="10">
                  <c:v>0.33327000000000001</c:v>
                </c:pt>
                <c:pt idx="11">
                  <c:v>0.28566000000000003</c:v>
                </c:pt>
                <c:pt idx="12">
                  <c:v>0.25550700000000004</c:v>
                </c:pt>
                <c:pt idx="13">
                  <c:v>0.2330245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144-496E-B88D-A2C928119842}"/>
            </c:ext>
          </c:extLst>
        </c:ser>
        <c:ser>
          <c:idx val="4"/>
          <c:order val="4"/>
          <c:tx>
            <c:v>almandine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'Graph Attenuation'!$E$43:$R$43</c:f>
              <c:numCache>
                <c:formatCode>0.00</c:formatCode>
                <c:ptCount val="1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150</c:v>
                </c:pt>
                <c:pt idx="10">
                  <c:v>200</c:v>
                </c:pt>
                <c:pt idx="11">
                  <c:v>300</c:v>
                </c:pt>
                <c:pt idx="12">
                  <c:v>400</c:v>
                </c:pt>
                <c:pt idx="13">
                  <c:v>500</c:v>
                </c:pt>
              </c:numCache>
            </c:numRef>
          </c:xVal>
          <c:yVal>
            <c:numRef>
              <c:f>'Graph Attenuation'!$E$44:$R$44</c:f>
              <c:numCache>
                <c:formatCode>0.000</c:formatCode>
                <c:ptCount val="14"/>
                <c:pt idx="0">
                  <c:v>294.91939999999994</c:v>
                </c:pt>
                <c:pt idx="1">
                  <c:v>97.154999999999987</c:v>
                </c:pt>
                <c:pt idx="2">
                  <c:v>43.611799999999995</c:v>
                </c:pt>
                <c:pt idx="3">
                  <c:v>14.076679999999998</c:v>
                </c:pt>
                <c:pt idx="4">
                  <c:v>6.4769999999999994</c:v>
                </c:pt>
                <c:pt idx="5">
                  <c:v>3.6918899999999994</c:v>
                </c:pt>
                <c:pt idx="6">
                  <c:v>2.4353519999999995</c:v>
                </c:pt>
                <c:pt idx="7">
                  <c:v>1.4033499999999999</c:v>
                </c:pt>
                <c:pt idx="8">
                  <c:v>1.0147299999999999</c:v>
                </c:pt>
                <c:pt idx="9">
                  <c:v>0.68224399999999996</c:v>
                </c:pt>
                <c:pt idx="10">
                  <c:v>0.56997599999999993</c:v>
                </c:pt>
                <c:pt idx="11">
                  <c:v>0.46634399999999998</c:v>
                </c:pt>
                <c:pt idx="12">
                  <c:v>0.40977819999999998</c:v>
                </c:pt>
                <c:pt idx="13">
                  <c:v>0.37134799999999996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144-496E-B88D-A2C928119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0998688"/>
        <c:axId val="1"/>
      </c:scatterChart>
      <c:valAx>
        <c:axId val="540998688"/>
        <c:scaling>
          <c:orientation val="minMax"/>
          <c:max val="150"/>
          <c:min val="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(keV)</a:t>
                </a:r>
              </a:p>
            </c:rich>
          </c:tx>
          <c:layout>
            <c:manualLayout>
              <c:xMode val="edge"/>
              <c:yMode val="edge"/>
              <c:x val="0.44512382132788958"/>
              <c:y val="0.866128164064237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At val="1"/>
        <c:crossBetween val="midCat"/>
      </c:valAx>
      <c:valAx>
        <c:axId val="1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μ (cm-1)</a:t>
                </a:r>
              </a:p>
            </c:rich>
          </c:tx>
          <c:layout>
            <c:manualLayout>
              <c:xMode val="edge"/>
              <c:yMode val="edge"/>
              <c:x val="1.1867891513560805E-2"/>
              <c:y val="0.44836650271239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998688"/>
        <c:crossesAt val="0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10 mm FOV</a:t>
            </a:r>
          </a:p>
        </c:rich>
      </c:tx>
      <c:layout>
        <c:manualLayout>
          <c:xMode val="edge"/>
          <c:yMode val="edge"/>
          <c:x val="0.3551111111111111"/>
          <c:y val="1.85185185185185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925240594925635"/>
          <c:y val="0.18162839020122484"/>
          <c:w val="0.62363826573565095"/>
          <c:h val="0.56789698162729663"/>
        </c:manualLayout>
      </c:layout>
      <c:scatterChart>
        <c:scatterStyle val="lineMarker"/>
        <c:varyColors val="0"/>
        <c:ser>
          <c:idx val="1"/>
          <c:order val="0"/>
          <c:tx>
            <c:v>Thresh 100</c:v>
          </c:tx>
          <c:spPr>
            <a:ln w="28575">
              <a:noFill/>
            </a:ln>
          </c:spPr>
          <c:xVal>
            <c:numRef>
              <c:f>'auwA-npv'!$B$2:$B$13</c:f>
              <c:numCache>
                <c:formatCode>General</c:formatCode>
                <c:ptCount val="12"/>
                <c:pt idx="0">
                  <c:v>1.9518140589569164E-2</c:v>
                </c:pt>
                <c:pt idx="1">
                  <c:v>1.8990929705215421E-2</c:v>
                </c:pt>
                <c:pt idx="2">
                  <c:v>1.060657596371882E-2</c:v>
                </c:pt>
                <c:pt idx="3">
                  <c:v>6.422902494331066E-3</c:v>
                </c:pt>
                <c:pt idx="4">
                  <c:v>4.4841269841269845E-3</c:v>
                </c:pt>
                <c:pt idx="5">
                  <c:v>7.8854875283446701E-3</c:v>
                </c:pt>
                <c:pt idx="6">
                  <c:v>2.1882086167800455E-3</c:v>
                </c:pt>
                <c:pt idx="7">
                  <c:v>2.5340136054421768E-3</c:v>
                </c:pt>
                <c:pt idx="8">
                  <c:v>2.8571428571428567E-3</c:v>
                </c:pt>
                <c:pt idx="9">
                  <c:v>4.2687074829931967E-3</c:v>
                </c:pt>
                <c:pt idx="10">
                  <c:v>4.4501133786848069E-3</c:v>
                </c:pt>
                <c:pt idx="11">
                  <c:v>7.0861678004535147E-4</c:v>
                </c:pt>
              </c:numCache>
            </c:numRef>
          </c:xVal>
          <c:yVal>
            <c:numRef>
              <c:f>'auwA-npv'!$H$32:$H$43</c:f>
              <c:numCache>
                <c:formatCode>0%</c:formatCode>
                <c:ptCount val="12"/>
                <c:pt idx="0">
                  <c:v>-0.41164989834446708</c:v>
                </c:pt>
                <c:pt idx="1">
                  <c:v>-0.23637756417910455</c:v>
                </c:pt>
                <c:pt idx="2">
                  <c:v>-0.25150679850347402</c:v>
                </c:pt>
                <c:pt idx="3">
                  <c:v>-0.14718151103265667</c:v>
                </c:pt>
                <c:pt idx="4">
                  <c:v>-0.39560989026548682</c:v>
                </c:pt>
                <c:pt idx="5">
                  <c:v>-0.24561290869877772</c:v>
                </c:pt>
                <c:pt idx="6">
                  <c:v>-0.22025716062176176</c:v>
                </c:pt>
                <c:pt idx="7">
                  <c:v>-0.28670075167785231</c:v>
                </c:pt>
                <c:pt idx="8">
                  <c:v>-0.47524849999999996</c:v>
                </c:pt>
                <c:pt idx="9">
                  <c:v>-0.32745918725099588</c:v>
                </c:pt>
                <c:pt idx="10">
                  <c:v>-0.22426695541401268</c:v>
                </c:pt>
                <c:pt idx="11">
                  <c:v>-0.49979028159999994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473-4486-8603-96133E01B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76096"/>
        <c:axId val="39121664"/>
      </c:scatterChart>
      <c:valAx>
        <c:axId val="34676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True volume (mm³)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9121664"/>
        <c:crossesAt val="-0.60000000000000009"/>
        <c:crossBetween val="midCat"/>
      </c:valAx>
      <c:valAx>
        <c:axId val="39121664"/>
        <c:scaling>
          <c:orientation val="minMax"/>
          <c:max val="0.60000000000000009"/>
          <c:min val="-0.6000000000000000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Measured - true volume (%)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34676096"/>
        <c:crosses val="autoZero"/>
        <c:crossBetween val="midCat"/>
        <c:majorUnit val="0.30000000000000004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10 mm FOV</a:t>
            </a:r>
          </a:p>
        </c:rich>
      </c:tx>
      <c:layout>
        <c:manualLayout>
          <c:xMode val="edge"/>
          <c:yMode val="edge"/>
          <c:x val="0.3551111111111111"/>
          <c:y val="1.85185185185185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925240594925635"/>
          <c:y val="0.18162839020122484"/>
          <c:w val="0.62363826573565095"/>
          <c:h val="0.56789698162729663"/>
        </c:manualLayout>
      </c:layout>
      <c:scatterChart>
        <c:scatterStyle val="lineMarker"/>
        <c:varyColors val="0"/>
        <c:ser>
          <c:idx val="1"/>
          <c:order val="0"/>
          <c:tx>
            <c:v>Thresh 100</c:v>
          </c:tx>
          <c:spPr>
            <a:ln w="28575">
              <a:noFill/>
            </a:ln>
          </c:spPr>
          <c:xVal>
            <c:numRef>
              <c:f>'auwA-npv'!$B$2:$B$13</c:f>
              <c:numCache>
                <c:formatCode>General</c:formatCode>
                <c:ptCount val="12"/>
                <c:pt idx="0">
                  <c:v>1.9518140589569164E-2</c:v>
                </c:pt>
                <c:pt idx="1">
                  <c:v>1.8990929705215421E-2</c:v>
                </c:pt>
                <c:pt idx="2">
                  <c:v>1.060657596371882E-2</c:v>
                </c:pt>
                <c:pt idx="3">
                  <c:v>6.422902494331066E-3</c:v>
                </c:pt>
                <c:pt idx="4">
                  <c:v>4.4841269841269845E-3</c:v>
                </c:pt>
                <c:pt idx="5">
                  <c:v>7.8854875283446701E-3</c:v>
                </c:pt>
                <c:pt idx="6">
                  <c:v>2.1882086167800455E-3</c:v>
                </c:pt>
                <c:pt idx="7">
                  <c:v>2.5340136054421768E-3</c:v>
                </c:pt>
                <c:pt idx="8">
                  <c:v>2.8571428571428567E-3</c:v>
                </c:pt>
                <c:pt idx="9">
                  <c:v>4.2687074829931967E-3</c:v>
                </c:pt>
                <c:pt idx="10">
                  <c:v>4.4501133786848069E-3</c:v>
                </c:pt>
                <c:pt idx="11">
                  <c:v>7.0861678004535147E-4</c:v>
                </c:pt>
              </c:numCache>
            </c:numRef>
          </c:xVal>
          <c:yVal>
            <c:numRef>
              <c:f>'auwA-npv'!$H$32:$H$43</c:f>
              <c:numCache>
                <c:formatCode>0%</c:formatCode>
                <c:ptCount val="12"/>
                <c:pt idx="0">
                  <c:v>-0.41164989834446708</c:v>
                </c:pt>
                <c:pt idx="1">
                  <c:v>-0.23637756417910455</c:v>
                </c:pt>
                <c:pt idx="2">
                  <c:v>-0.25150679850347402</c:v>
                </c:pt>
                <c:pt idx="3">
                  <c:v>-0.14718151103265667</c:v>
                </c:pt>
                <c:pt idx="4">
                  <c:v>-0.39560989026548682</c:v>
                </c:pt>
                <c:pt idx="5">
                  <c:v>-0.24561290869877772</c:v>
                </c:pt>
                <c:pt idx="6">
                  <c:v>-0.22025716062176176</c:v>
                </c:pt>
                <c:pt idx="7">
                  <c:v>-0.28670075167785231</c:v>
                </c:pt>
                <c:pt idx="8">
                  <c:v>-0.47524849999999996</c:v>
                </c:pt>
                <c:pt idx="9">
                  <c:v>-0.32745918725099588</c:v>
                </c:pt>
                <c:pt idx="10">
                  <c:v>-0.22426695541401268</c:v>
                </c:pt>
                <c:pt idx="11">
                  <c:v>-0.49979028159999994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452-4669-AFFB-5911908F7604}"/>
            </c:ext>
          </c:extLst>
        </c:ser>
        <c:ser>
          <c:idx val="2"/>
          <c:order val="1"/>
          <c:tx>
            <c:v>Thresh 90</c:v>
          </c:tx>
          <c:spPr>
            <a:ln w="28575">
              <a:noFill/>
            </a:ln>
          </c:spPr>
          <c:xVal>
            <c:numRef>
              <c:f>'auwA-npv'!$B$2:$B$13</c:f>
              <c:numCache>
                <c:formatCode>General</c:formatCode>
                <c:ptCount val="12"/>
                <c:pt idx="0">
                  <c:v>1.9518140589569164E-2</c:v>
                </c:pt>
                <c:pt idx="1">
                  <c:v>1.8990929705215421E-2</c:v>
                </c:pt>
                <c:pt idx="2">
                  <c:v>1.060657596371882E-2</c:v>
                </c:pt>
                <c:pt idx="3">
                  <c:v>6.422902494331066E-3</c:v>
                </c:pt>
                <c:pt idx="4">
                  <c:v>4.4841269841269845E-3</c:v>
                </c:pt>
                <c:pt idx="5">
                  <c:v>7.8854875283446701E-3</c:v>
                </c:pt>
                <c:pt idx="6">
                  <c:v>2.1882086167800455E-3</c:v>
                </c:pt>
                <c:pt idx="7">
                  <c:v>2.5340136054421768E-3</c:v>
                </c:pt>
                <c:pt idx="8">
                  <c:v>2.8571428571428567E-3</c:v>
                </c:pt>
                <c:pt idx="9">
                  <c:v>4.2687074829931967E-3</c:v>
                </c:pt>
                <c:pt idx="10">
                  <c:v>4.4501133786848069E-3</c:v>
                </c:pt>
                <c:pt idx="11">
                  <c:v>7.0861678004535147E-4</c:v>
                </c:pt>
              </c:numCache>
            </c:numRef>
          </c:xVal>
          <c:yVal>
            <c:numRef>
              <c:f>'auwA-npv'!$H$48:$H$59</c:f>
              <c:numCache>
                <c:formatCode>0%</c:formatCode>
                <c:ptCount val="12"/>
                <c:pt idx="0">
                  <c:v>-6.2087911704908606E-2</c:v>
                </c:pt>
                <c:pt idx="1">
                  <c:v>3.3156370149253572E-2</c:v>
                </c:pt>
                <c:pt idx="2">
                  <c:v>-3.9162116515232499E-2</c:v>
                </c:pt>
                <c:pt idx="3">
                  <c:v>0.10921191879964688</c:v>
                </c:pt>
                <c:pt idx="4">
                  <c:v>-0.15061281415929201</c:v>
                </c:pt>
                <c:pt idx="5">
                  <c:v>6.3819410496057151E-4</c:v>
                </c:pt>
                <c:pt idx="6">
                  <c:v>7.7552652849740833E-2</c:v>
                </c:pt>
                <c:pt idx="7">
                  <c:v>-6.9495919463087225E-2</c:v>
                </c:pt>
                <c:pt idx="8">
                  <c:v>-0.18397849999999993</c:v>
                </c:pt>
                <c:pt idx="9">
                  <c:v>-4.4310247011951992E-2</c:v>
                </c:pt>
                <c:pt idx="10">
                  <c:v>1.4686507006369439E-2</c:v>
                </c:pt>
                <c:pt idx="11">
                  <c:v>-0.22327693119999995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52-4669-AFFB-5911908F7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45024"/>
        <c:axId val="52600832"/>
      </c:scatterChart>
      <c:valAx>
        <c:axId val="52545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True volume (mm³)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2600832"/>
        <c:crossesAt val="-0.60000000000000009"/>
        <c:crossBetween val="midCat"/>
      </c:valAx>
      <c:valAx>
        <c:axId val="52600832"/>
        <c:scaling>
          <c:orientation val="minMax"/>
          <c:max val="0.60000000000000009"/>
          <c:min val="-0.6000000000000000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Measured - true volume (%)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52545024"/>
        <c:crosses val="autoZero"/>
        <c:crossBetween val="midCat"/>
        <c:majorUnit val="0.30000000000000004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30 mm FOV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Thresh 1</c:v>
          </c:tx>
          <c:spPr>
            <a:ln w="28575">
              <a:noFill/>
            </a:ln>
          </c:spP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'auwC-pv'!$K$18:$K$29</c:f>
              <c:numCache>
                <c:formatCode>0%</c:formatCode>
                <c:ptCount val="12"/>
                <c:pt idx="0">
                  <c:v>7.5416483221476621E-2</c:v>
                </c:pt>
                <c:pt idx="1">
                  <c:v>9.7083548904329367E-2</c:v>
                </c:pt>
                <c:pt idx="2">
                  <c:v>0.39908895522388049</c:v>
                </c:pt>
                <c:pt idx="3">
                  <c:v>0.27708929214474853</c:v>
                </c:pt>
                <c:pt idx="4">
                  <c:v>9.0021666242038348E-2</c:v>
                </c:pt>
                <c:pt idx="5">
                  <c:v>0.16163729305837907</c:v>
                </c:pt>
                <c:pt idx="6">
                  <c:v>-8.7093689243027808E-2</c:v>
                </c:pt>
                <c:pt idx="7">
                  <c:v>-1</c:v>
                </c:pt>
                <c:pt idx="8">
                  <c:v>0.23029045003594559</c:v>
                </c:pt>
                <c:pt idx="9">
                  <c:v>-0.258573182300885</c:v>
                </c:pt>
                <c:pt idx="10">
                  <c:v>-0.45633799999999991</c:v>
                </c:pt>
                <c:pt idx="11">
                  <c:v>-0.10333503626943008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01-4C2B-B2D6-4C69747DC397}"/>
            </c:ext>
          </c:extLst>
        </c:ser>
        <c:ser>
          <c:idx val="1"/>
          <c:order val="1"/>
          <c:tx>
            <c:v>Thresh 2</c:v>
          </c:tx>
          <c:spPr>
            <a:ln w="28575">
              <a:noFill/>
            </a:ln>
          </c:spPr>
          <c:marker>
            <c:symbol val="square"/>
            <c:size val="7"/>
          </c:marke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'auwC-pv'!$K$32:$K$43</c:f>
              <c:numCache>
                <c:formatCode>0%</c:formatCode>
                <c:ptCount val="12"/>
                <c:pt idx="0">
                  <c:v>-4.2878067114093872E-2</c:v>
                </c:pt>
                <c:pt idx="1">
                  <c:v>2.7711491181186654E-2</c:v>
                </c:pt>
                <c:pt idx="2">
                  <c:v>0.31012016716417901</c:v>
                </c:pt>
                <c:pt idx="3">
                  <c:v>0.16677623654015886</c:v>
                </c:pt>
                <c:pt idx="4">
                  <c:v>3.4908463694267498E-2</c:v>
                </c:pt>
                <c:pt idx="5">
                  <c:v>3.3187557362764894E-2</c:v>
                </c:pt>
                <c:pt idx="6">
                  <c:v>-0.150932685258964</c:v>
                </c:pt>
                <c:pt idx="7">
                  <c:v>-1</c:v>
                </c:pt>
                <c:pt idx="8">
                  <c:v>0.15080519338605336</c:v>
                </c:pt>
                <c:pt idx="9">
                  <c:v>-0.3679650442477877</c:v>
                </c:pt>
                <c:pt idx="10">
                  <c:v>-0.5707914999999999</c:v>
                </c:pt>
                <c:pt idx="11">
                  <c:v>-0.19051136787564774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01-4C2B-B2D6-4C69747DC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293504"/>
        <c:axId val="40503168"/>
      </c:scatterChart>
      <c:valAx>
        <c:axId val="40293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True volume (mm³)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503168"/>
        <c:crossesAt val="-1"/>
        <c:crossBetween val="midCat"/>
      </c:valAx>
      <c:valAx>
        <c:axId val="40503168"/>
        <c:scaling>
          <c:orientation val="minMax"/>
          <c:max val="0.5"/>
          <c:min val="-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Measured - true volume (%)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40293504"/>
        <c:crosses val="autoZero"/>
        <c:crossBetween val="midCat"/>
        <c:majorUnit val="0.25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30 mm FOV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Thresh 1</c:v>
          </c:tx>
          <c:spPr>
            <a:ln w="28575">
              <a:noFill/>
            </a:ln>
          </c:spP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'auwC-pv'!$K$18:$K$29</c:f>
              <c:numCache>
                <c:formatCode>0%</c:formatCode>
                <c:ptCount val="12"/>
                <c:pt idx="0">
                  <c:v>7.5416483221476621E-2</c:v>
                </c:pt>
                <c:pt idx="1">
                  <c:v>9.7083548904329367E-2</c:v>
                </c:pt>
                <c:pt idx="2">
                  <c:v>0.39908895522388049</c:v>
                </c:pt>
                <c:pt idx="3">
                  <c:v>0.27708929214474853</c:v>
                </c:pt>
                <c:pt idx="4">
                  <c:v>9.0021666242038348E-2</c:v>
                </c:pt>
                <c:pt idx="5">
                  <c:v>0.16163729305837907</c:v>
                </c:pt>
                <c:pt idx="6">
                  <c:v>-8.7093689243027808E-2</c:v>
                </c:pt>
                <c:pt idx="7">
                  <c:v>-1</c:v>
                </c:pt>
                <c:pt idx="8">
                  <c:v>0.23029045003594559</c:v>
                </c:pt>
                <c:pt idx="9">
                  <c:v>-0.258573182300885</c:v>
                </c:pt>
                <c:pt idx="10">
                  <c:v>-0.45633799999999991</c:v>
                </c:pt>
                <c:pt idx="11">
                  <c:v>-0.10333503626943008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82-4623-A0BF-DDF42B56A158}"/>
            </c:ext>
          </c:extLst>
        </c:ser>
        <c:ser>
          <c:idx val="1"/>
          <c:order val="1"/>
          <c:tx>
            <c:v>Thresh 2</c:v>
          </c:tx>
          <c:spPr>
            <a:ln w="28575">
              <a:noFill/>
            </a:ln>
          </c:spPr>
          <c:marker>
            <c:symbol val="square"/>
            <c:size val="7"/>
          </c:marke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'auwC-pv'!$K$32:$K$43</c:f>
              <c:numCache>
                <c:formatCode>0%</c:formatCode>
                <c:ptCount val="12"/>
                <c:pt idx="0">
                  <c:v>-4.2878067114093872E-2</c:v>
                </c:pt>
                <c:pt idx="1">
                  <c:v>2.7711491181186654E-2</c:v>
                </c:pt>
                <c:pt idx="2">
                  <c:v>0.31012016716417901</c:v>
                </c:pt>
                <c:pt idx="3">
                  <c:v>0.16677623654015886</c:v>
                </c:pt>
                <c:pt idx="4">
                  <c:v>3.4908463694267498E-2</c:v>
                </c:pt>
                <c:pt idx="5">
                  <c:v>3.3187557362764894E-2</c:v>
                </c:pt>
                <c:pt idx="6">
                  <c:v>-0.150932685258964</c:v>
                </c:pt>
                <c:pt idx="7">
                  <c:v>-1</c:v>
                </c:pt>
                <c:pt idx="8">
                  <c:v>0.15080519338605336</c:v>
                </c:pt>
                <c:pt idx="9">
                  <c:v>-0.3679650442477877</c:v>
                </c:pt>
                <c:pt idx="10">
                  <c:v>-0.5707914999999999</c:v>
                </c:pt>
                <c:pt idx="11">
                  <c:v>-0.19051136787564774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C82-4623-A0BF-DDF42B56A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0932200"/>
        <c:axId val="1"/>
      </c:scatterChart>
      <c:valAx>
        <c:axId val="480932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True volume (mm³)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At val="-1"/>
        <c:crossBetween val="midCat"/>
      </c:valAx>
      <c:valAx>
        <c:axId val="1"/>
        <c:scaling>
          <c:orientation val="minMax"/>
          <c:min val="-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Measured - true volume (%)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480932200"/>
        <c:crosses val="autoZero"/>
        <c:crossBetween val="midCat"/>
        <c:majorUnit val="0.25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30 mm FOV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Thresh 1</c:v>
          </c:tx>
          <c:spPr>
            <a:ln w="28575">
              <a:noFill/>
            </a:ln>
          </c:spP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'auwC-pv'!$K$18:$K$29</c:f>
              <c:numCache>
                <c:formatCode>0%</c:formatCode>
                <c:ptCount val="12"/>
                <c:pt idx="0">
                  <c:v>7.5416483221476621E-2</c:v>
                </c:pt>
                <c:pt idx="1">
                  <c:v>9.7083548904329367E-2</c:v>
                </c:pt>
                <c:pt idx="2">
                  <c:v>0.39908895522388049</c:v>
                </c:pt>
                <c:pt idx="3">
                  <c:v>0.27708929214474853</c:v>
                </c:pt>
                <c:pt idx="4">
                  <c:v>9.0021666242038348E-2</c:v>
                </c:pt>
                <c:pt idx="5">
                  <c:v>0.16163729305837907</c:v>
                </c:pt>
                <c:pt idx="6">
                  <c:v>-8.7093689243027808E-2</c:v>
                </c:pt>
                <c:pt idx="7">
                  <c:v>-1</c:v>
                </c:pt>
                <c:pt idx="8">
                  <c:v>0.23029045003594559</c:v>
                </c:pt>
                <c:pt idx="9">
                  <c:v>-0.258573182300885</c:v>
                </c:pt>
                <c:pt idx="10">
                  <c:v>-0.45633799999999991</c:v>
                </c:pt>
                <c:pt idx="11">
                  <c:v>-0.10333503626943008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82-4623-A0BF-DDF42B56A158}"/>
            </c:ext>
          </c:extLst>
        </c:ser>
        <c:ser>
          <c:idx val="1"/>
          <c:order val="1"/>
          <c:tx>
            <c:v>Thresh 2</c:v>
          </c:tx>
          <c:spPr>
            <a:ln w="28575">
              <a:noFill/>
            </a:ln>
          </c:spPr>
          <c:marker>
            <c:symbol val="square"/>
            <c:size val="7"/>
          </c:marke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'auwC-pv'!$K$32:$K$43</c:f>
              <c:numCache>
                <c:formatCode>0%</c:formatCode>
                <c:ptCount val="12"/>
                <c:pt idx="0">
                  <c:v>-4.2878067114093872E-2</c:v>
                </c:pt>
                <c:pt idx="1">
                  <c:v>2.7711491181186654E-2</c:v>
                </c:pt>
                <c:pt idx="2">
                  <c:v>0.31012016716417901</c:v>
                </c:pt>
                <c:pt idx="3">
                  <c:v>0.16677623654015886</c:v>
                </c:pt>
                <c:pt idx="4">
                  <c:v>3.4908463694267498E-2</c:v>
                </c:pt>
                <c:pt idx="5">
                  <c:v>3.3187557362764894E-2</c:v>
                </c:pt>
                <c:pt idx="6">
                  <c:v>-0.150932685258964</c:v>
                </c:pt>
                <c:pt idx="7">
                  <c:v>-1</c:v>
                </c:pt>
                <c:pt idx="8">
                  <c:v>0.15080519338605336</c:v>
                </c:pt>
                <c:pt idx="9">
                  <c:v>-0.3679650442477877</c:v>
                </c:pt>
                <c:pt idx="10">
                  <c:v>-0.5707914999999999</c:v>
                </c:pt>
                <c:pt idx="11">
                  <c:v>-0.19051136787564774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C82-4623-A0BF-DDF42B56A158}"/>
            </c:ext>
          </c:extLst>
        </c:ser>
        <c:ser>
          <c:idx val="2"/>
          <c:order val="2"/>
          <c:tx>
            <c:v>PVB</c:v>
          </c:tx>
          <c:spPr>
            <a:ln w="28575">
              <a:noFill/>
            </a:ln>
          </c:spPr>
          <c:marker>
            <c:symbol val="triangle"/>
            <c:size val="10"/>
          </c:marker>
          <c:xVal>
            <c:numRef>
              <c:f>'auwC-pv'!$B$2:$B$13</c:f>
              <c:numCache>
                <c:formatCode>General</c:formatCode>
                <c:ptCount val="12"/>
                <c:pt idx="0">
                  <c:v>2.5340136054421768E-3</c:v>
                </c:pt>
                <c:pt idx="1">
                  <c:v>1.060657596371882E-2</c:v>
                </c:pt>
                <c:pt idx="2">
                  <c:v>1.8990929705215421E-2</c:v>
                </c:pt>
                <c:pt idx="3">
                  <c:v>6.422902494331066E-3</c:v>
                </c:pt>
                <c:pt idx="4">
                  <c:v>4.4501133786848069E-3</c:v>
                </c:pt>
                <c:pt idx="5">
                  <c:v>1.9518140589569164E-2</c:v>
                </c:pt>
                <c:pt idx="6">
                  <c:v>4.2687074829931967E-3</c:v>
                </c:pt>
                <c:pt idx="7">
                  <c:v>7.0861678004535147E-4</c:v>
                </c:pt>
                <c:pt idx="8">
                  <c:v>7.8854875283446701E-3</c:v>
                </c:pt>
                <c:pt idx="9">
                  <c:v>4.4841269841269845E-3</c:v>
                </c:pt>
                <c:pt idx="10">
                  <c:v>2.8571428571428567E-3</c:v>
                </c:pt>
                <c:pt idx="11">
                  <c:v>2.1882086167800455E-3</c:v>
                </c:pt>
              </c:numCache>
            </c:numRef>
          </c:xVal>
          <c:yVal>
            <c:numRef>
              <c:f>'auwC-pv'!$O$2:$O$13</c:f>
              <c:numCache>
                <c:formatCode>0%</c:formatCode>
                <c:ptCount val="12"/>
                <c:pt idx="0">
                  <c:v>6.1821449664429595E-2</c:v>
                </c:pt>
                <c:pt idx="1">
                  <c:v>-0.13429272260823086</c:v>
                </c:pt>
                <c:pt idx="2">
                  <c:v>-8.5868871641791147E-2</c:v>
                </c:pt>
                <c:pt idx="3">
                  <c:v>7.3341842894969089E-2</c:v>
                </c:pt>
                <c:pt idx="4">
                  <c:v>2.033130700636944E-2</c:v>
                </c:pt>
                <c:pt idx="5">
                  <c:v>-1.1534940458902221E-2</c:v>
                </c:pt>
                <c:pt idx="6">
                  <c:v>-6.243751394422295E-2</c:v>
                </c:pt>
                <c:pt idx="7">
                  <c:v>-4.9305606399999938E-2</c:v>
                </c:pt>
                <c:pt idx="8">
                  <c:v>3.2254501797268374E-2</c:v>
                </c:pt>
                <c:pt idx="9">
                  <c:v>3.0581238938053026E-3</c:v>
                </c:pt>
                <c:pt idx="10">
                  <c:v>3.2447500000000143E-2</c:v>
                </c:pt>
                <c:pt idx="11">
                  <c:v>6.8175119170984358E-2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C82-4623-A0BF-DDF42B56A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0932200"/>
        <c:axId val="1"/>
      </c:scatterChart>
      <c:valAx>
        <c:axId val="480932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True volume (mm³)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At val="-1"/>
        <c:crossBetween val="midCat"/>
      </c:valAx>
      <c:valAx>
        <c:axId val="1"/>
        <c:scaling>
          <c:orientation val="minMax"/>
          <c:min val="-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Measured - true volume (%)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480932200"/>
        <c:crosses val="autoZero"/>
        <c:crossBetween val="midCat"/>
        <c:majorUnit val="0.25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Estimated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'Summary B'!$D$2:$D$13</c:f>
                <c:numCache>
                  <c:formatCode>General</c:formatCode>
                  <c:ptCount val="12"/>
                  <c:pt idx="0">
                    <c:v>2.0116678470254931E-3</c:v>
                  </c:pt>
                  <c:pt idx="1">
                    <c:v>1.9573300283286105E-3</c:v>
                  </c:pt>
                  <c:pt idx="2">
                    <c:v>1.0931834277620386E-3</c:v>
                  </c:pt>
                  <c:pt idx="3">
                    <c:v>6.6198654390934794E-4</c:v>
                  </c:pt>
                  <c:pt idx="4">
                    <c:v>4.6216359773371043E-4</c:v>
                  </c:pt>
                  <c:pt idx="5">
                    <c:v>8.1273016997167151E-4</c:v>
                  </c:pt>
                  <c:pt idx="6">
                    <c:v>2.2553116147308767E-4</c:v>
                  </c:pt>
                  <c:pt idx="7">
                    <c:v>2.6117209631728016E-4</c:v>
                  </c:pt>
                  <c:pt idx="8">
                    <c:v>2.9447592067988627E-4</c:v>
                  </c:pt>
                  <c:pt idx="9">
                    <c:v>4.399610481586394E-4</c:v>
                  </c:pt>
                  <c:pt idx="10">
                    <c:v>4.5865793201133129E-4</c:v>
                  </c:pt>
                  <c:pt idx="11">
                    <c:v>7.3034702549575081E-5</c:v>
                  </c:pt>
                </c:numCache>
              </c:numRef>
            </c:plus>
            <c:minus>
              <c:numRef>
                <c:f>'Summary B'!$E$2:$E$13</c:f>
                <c:numCache>
                  <c:formatCode>General</c:formatCode>
                  <c:ptCount val="12"/>
                  <c:pt idx="0">
                    <c:v>1.6677039146325394E-3</c:v>
                  </c:pt>
                  <c:pt idx="1">
                    <c:v>1.622657018303518E-3</c:v>
                  </c:pt>
                  <c:pt idx="2">
                    <c:v>9.0626605410324725E-4</c:v>
                  </c:pt>
                  <c:pt idx="3">
                    <c:v>5.487971348471293E-4</c:v>
                  </c:pt>
                  <c:pt idx="4">
                    <c:v>3.8314080641136707E-4</c:v>
                  </c:pt>
                  <c:pt idx="5">
                    <c:v>6.7376594401796601E-4</c:v>
                  </c:pt>
                  <c:pt idx="6">
                    <c:v>1.8696883852691243E-4</c:v>
                  </c:pt>
                  <c:pt idx="7">
                    <c:v>2.1651572751691653E-4</c:v>
                  </c:pt>
                  <c:pt idx="8">
                    <c:v>2.44125115589544E-4</c:v>
                  </c:pt>
                  <c:pt idx="9">
                    <c:v>3.6473454769628266E-4</c:v>
                  </c:pt>
                  <c:pt idx="10">
                    <c:v>3.8023455503530083E-4</c:v>
                  </c:pt>
                  <c:pt idx="11">
                    <c:v>6.0546903668041627E-5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'Summary B'!$A$2:$A$13</c:f>
              <c:numCache>
                <c:formatCode>General</c:formatCode>
                <c:ptCount val="12"/>
                <c:pt idx="0">
                  <c:v>1.05</c:v>
                </c:pt>
                <c:pt idx="1">
                  <c:v>2.0499999999999998</c:v>
                </c:pt>
                <c:pt idx="2">
                  <c:v>3.05</c:v>
                </c:pt>
                <c:pt idx="3">
                  <c:v>4.05</c:v>
                </c:pt>
                <c:pt idx="4">
                  <c:v>5.05</c:v>
                </c:pt>
                <c:pt idx="5">
                  <c:v>6.05</c:v>
                </c:pt>
                <c:pt idx="6">
                  <c:v>7.05</c:v>
                </c:pt>
                <c:pt idx="7">
                  <c:v>8.0500000000000007</c:v>
                </c:pt>
                <c:pt idx="8">
                  <c:v>9.0500000000000007</c:v>
                </c:pt>
                <c:pt idx="9">
                  <c:v>10.050000000000001</c:v>
                </c:pt>
                <c:pt idx="10">
                  <c:v>11.05</c:v>
                </c:pt>
                <c:pt idx="11">
                  <c:v>12.05</c:v>
                </c:pt>
              </c:numCache>
            </c:numRef>
          </c:xVal>
          <c:yVal>
            <c:numRef>
              <c:f>'Summary B'!$C$2:$C$13</c:f>
              <c:numCache>
                <c:formatCode>General</c:formatCode>
                <c:ptCount val="12"/>
                <c:pt idx="0">
                  <c:v>1.9507082152974507E-2</c:v>
                </c:pt>
                <c:pt idx="1">
                  <c:v>1.8980169971671391E-2</c:v>
                </c:pt>
                <c:pt idx="2">
                  <c:v>1.0600566572237961E-2</c:v>
                </c:pt>
                <c:pt idx="3">
                  <c:v>6.4192634560906519E-3</c:v>
                </c:pt>
                <c:pt idx="4">
                  <c:v>4.4815864022662889E-3</c:v>
                </c:pt>
                <c:pt idx="5">
                  <c:v>7.8810198300283286E-3</c:v>
                </c:pt>
                <c:pt idx="6">
                  <c:v>2.1869688385269125E-3</c:v>
                </c:pt>
                <c:pt idx="7">
                  <c:v>2.5325779036827201E-3</c:v>
                </c:pt>
                <c:pt idx="8">
                  <c:v>2.8555240793201138E-3</c:v>
                </c:pt>
                <c:pt idx="9">
                  <c:v>4.2662889518413601E-3</c:v>
                </c:pt>
                <c:pt idx="10">
                  <c:v>4.4475920679886687E-3</c:v>
                </c:pt>
                <c:pt idx="11">
                  <c:v>7.0821529745042496E-4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490-462E-BD8D-31940343CE2C}"/>
            </c:ext>
          </c:extLst>
        </c:ser>
        <c:ser>
          <c:idx val="0"/>
          <c:order val="1"/>
          <c:tx>
            <c:v>ACTIS scan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'Summary B'!$A$2:$A$84</c:f>
              <c:numCache>
                <c:formatCode>General</c:formatCode>
                <c:ptCount val="83"/>
                <c:pt idx="0">
                  <c:v>1.05</c:v>
                </c:pt>
                <c:pt idx="1">
                  <c:v>2.0499999999999998</c:v>
                </c:pt>
                <c:pt idx="2">
                  <c:v>3.05</c:v>
                </c:pt>
                <c:pt idx="3">
                  <c:v>4.05</c:v>
                </c:pt>
                <c:pt idx="4">
                  <c:v>5.05</c:v>
                </c:pt>
                <c:pt idx="5">
                  <c:v>6.05</c:v>
                </c:pt>
                <c:pt idx="6">
                  <c:v>7.05</c:v>
                </c:pt>
                <c:pt idx="7">
                  <c:v>8.0500000000000007</c:v>
                </c:pt>
                <c:pt idx="8">
                  <c:v>9.0500000000000007</c:v>
                </c:pt>
                <c:pt idx="9">
                  <c:v>10.050000000000001</c:v>
                </c:pt>
                <c:pt idx="10">
                  <c:v>11.05</c:v>
                </c:pt>
                <c:pt idx="11">
                  <c:v>12.05</c:v>
                </c:pt>
                <c:pt idx="14">
                  <c:v>1.2</c:v>
                </c:pt>
                <c:pt idx="15">
                  <c:v>2.2000000000000002</c:v>
                </c:pt>
                <c:pt idx="16">
                  <c:v>3.2</c:v>
                </c:pt>
                <c:pt idx="17">
                  <c:v>4.2</c:v>
                </c:pt>
                <c:pt idx="18">
                  <c:v>5.2</c:v>
                </c:pt>
                <c:pt idx="19">
                  <c:v>6.2</c:v>
                </c:pt>
                <c:pt idx="20">
                  <c:v>7.2</c:v>
                </c:pt>
                <c:pt idx="21">
                  <c:v>8.1999999999999993</c:v>
                </c:pt>
                <c:pt idx="22">
                  <c:v>9.1999999999999993</c:v>
                </c:pt>
                <c:pt idx="23">
                  <c:v>10.199999999999999</c:v>
                </c:pt>
                <c:pt idx="24">
                  <c:v>11.2</c:v>
                </c:pt>
                <c:pt idx="25">
                  <c:v>12.2</c:v>
                </c:pt>
                <c:pt idx="28">
                  <c:v>1.25</c:v>
                </c:pt>
                <c:pt idx="29">
                  <c:v>2.25</c:v>
                </c:pt>
                <c:pt idx="30">
                  <c:v>3.25</c:v>
                </c:pt>
                <c:pt idx="31">
                  <c:v>4.25</c:v>
                </c:pt>
                <c:pt idx="32">
                  <c:v>5.25</c:v>
                </c:pt>
                <c:pt idx="33">
                  <c:v>6.25</c:v>
                </c:pt>
                <c:pt idx="34">
                  <c:v>7.25</c:v>
                </c:pt>
                <c:pt idx="35">
                  <c:v>8.25</c:v>
                </c:pt>
                <c:pt idx="36">
                  <c:v>9.25</c:v>
                </c:pt>
                <c:pt idx="37">
                  <c:v>10.25</c:v>
                </c:pt>
                <c:pt idx="38">
                  <c:v>11.25</c:v>
                </c:pt>
                <c:pt idx="39">
                  <c:v>12.25</c:v>
                </c:pt>
                <c:pt idx="42">
                  <c:v>1.3</c:v>
                </c:pt>
                <c:pt idx="43">
                  <c:v>2.2999999999999998</c:v>
                </c:pt>
                <c:pt idx="44">
                  <c:v>3.3</c:v>
                </c:pt>
                <c:pt idx="45">
                  <c:v>4.3</c:v>
                </c:pt>
                <c:pt idx="46">
                  <c:v>5.3</c:v>
                </c:pt>
                <c:pt idx="47">
                  <c:v>6.3</c:v>
                </c:pt>
                <c:pt idx="48">
                  <c:v>7.3</c:v>
                </c:pt>
                <c:pt idx="49">
                  <c:v>8.3000000000000007</c:v>
                </c:pt>
                <c:pt idx="50">
                  <c:v>9.3000000000000007</c:v>
                </c:pt>
                <c:pt idx="51">
                  <c:v>10.3</c:v>
                </c:pt>
                <c:pt idx="52">
                  <c:v>11.3</c:v>
                </c:pt>
                <c:pt idx="53">
                  <c:v>12.3</c:v>
                </c:pt>
                <c:pt idx="56">
                  <c:v>1.35</c:v>
                </c:pt>
                <c:pt idx="57">
                  <c:v>2.35</c:v>
                </c:pt>
                <c:pt idx="58">
                  <c:v>3.35</c:v>
                </c:pt>
                <c:pt idx="59">
                  <c:v>4.3499999999999996</c:v>
                </c:pt>
                <c:pt idx="60">
                  <c:v>5.35</c:v>
                </c:pt>
                <c:pt idx="61">
                  <c:v>6.35</c:v>
                </c:pt>
                <c:pt idx="62">
                  <c:v>7.35</c:v>
                </c:pt>
                <c:pt idx="63">
                  <c:v>8.35</c:v>
                </c:pt>
                <c:pt idx="64">
                  <c:v>9.35</c:v>
                </c:pt>
                <c:pt idx="65">
                  <c:v>10.35</c:v>
                </c:pt>
                <c:pt idx="66">
                  <c:v>11.35</c:v>
                </c:pt>
                <c:pt idx="67">
                  <c:v>12.35</c:v>
                </c:pt>
                <c:pt idx="70">
                  <c:v>1.4</c:v>
                </c:pt>
                <c:pt idx="71">
                  <c:v>2.4</c:v>
                </c:pt>
                <c:pt idx="72">
                  <c:v>3.4</c:v>
                </c:pt>
                <c:pt idx="73">
                  <c:v>4.4000000000000004</c:v>
                </c:pt>
                <c:pt idx="74">
                  <c:v>5.4</c:v>
                </c:pt>
                <c:pt idx="75">
                  <c:v>6.4</c:v>
                </c:pt>
                <c:pt idx="76">
                  <c:v>7.4</c:v>
                </c:pt>
                <c:pt idx="77">
                  <c:v>8.4</c:v>
                </c:pt>
                <c:pt idx="78">
                  <c:v>9.4</c:v>
                </c:pt>
                <c:pt idx="79">
                  <c:v>10.4</c:v>
                </c:pt>
                <c:pt idx="80">
                  <c:v>11.4</c:v>
                </c:pt>
                <c:pt idx="81">
                  <c:v>12.4</c:v>
                </c:pt>
              </c:numCache>
            </c:numRef>
          </c:xVal>
          <c:yVal>
            <c:numRef>
              <c:f>'Summary B'!$K$2:$K$84</c:f>
              <c:numCache>
                <c:formatCode>General</c:formatCode>
                <c:ptCount val="83"/>
                <c:pt idx="14">
                  <c:v>1.7477099999999999E-2</c:v>
                </c:pt>
                <c:pt idx="15">
                  <c:v>1.6290700000000002E-2</c:v>
                </c:pt>
                <c:pt idx="16">
                  <c:v>9.7515399999999995E-3</c:v>
                </c:pt>
                <c:pt idx="17">
                  <c:v>6.60919E-3</c:v>
                </c:pt>
                <c:pt idx="18">
                  <c:v>4.4364599999999997E-3</c:v>
                </c:pt>
                <c:pt idx="19">
                  <c:v>7.9673899999999995E-3</c:v>
                </c:pt>
                <c:pt idx="20">
                  <c:v>2.44151E-3</c:v>
                </c:pt>
                <c:pt idx="21">
                  <c:v>2.67323E-3</c:v>
                </c:pt>
                <c:pt idx="22">
                  <c:v>3.1136800000000002E-3</c:v>
                </c:pt>
                <c:pt idx="23">
                  <c:v>4.2780800000000001E-3</c:v>
                </c:pt>
                <c:pt idx="24">
                  <c:v>4.4500700000000004E-3</c:v>
                </c:pt>
                <c:pt idx="25">
                  <c:v>7.2581299999999996E-4</c:v>
                </c:pt>
                <c:pt idx="28">
                  <c:v>1.78964E-2</c:v>
                </c:pt>
                <c:pt idx="29">
                  <c:v>1.6867E-2</c:v>
                </c:pt>
                <c:pt idx="30">
                  <c:v>9.3014399999999994E-3</c:v>
                </c:pt>
                <c:pt idx="31">
                  <c:v>6.6311499999999997E-3</c:v>
                </c:pt>
                <c:pt idx="32">
                  <c:v>4.2574400000000004E-3</c:v>
                </c:pt>
                <c:pt idx="33">
                  <c:v>7.9281000000000004E-3</c:v>
                </c:pt>
                <c:pt idx="34">
                  <c:v>2.4660099999999998E-3</c:v>
                </c:pt>
                <c:pt idx="35">
                  <c:v>2.60794E-3</c:v>
                </c:pt>
                <c:pt idx="36">
                  <c:v>2.9190599999999998E-3</c:v>
                </c:pt>
                <c:pt idx="37">
                  <c:v>4.1495500000000001E-3</c:v>
                </c:pt>
                <c:pt idx="38">
                  <c:v>4.4501699999999998E-3</c:v>
                </c:pt>
                <c:pt idx="39">
                  <c:v>7.2727600000000001E-4</c:v>
                </c:pt>
                <c:pt idx="42">
                  <c:v>1.86734E-2</c:v>
                </c:pt>
                <c:pt idx="43">
                  <c:v>1.6619499999999999E-2</c:v>
                </c:pt>
                <c:pt idx="44">
                  <c:v>9.4452000000000008E-3</c:v>
                </c:pt>
                <c:pt idx="45">
                  <c:v>6.8375299999999996E-3</c:v>
                </c:pt>
                <c:pt idx="46">
                  <c:v>4.6844299999999998E-3</c:v>
                </c:pt>
                <c:pt idx="47">
                  <c:v>8.2322699999999999E-3</c:v>
                </c:pt>
                <c:pt idx="48">
                  <c:v>2.4345600000000001E-3</c:v>
                </c:pt>
                <c:pt idx="49">
                  <c:v>2.7340799999999998E-3</c:v>
                </c:pt>
                <c:pt idx="50">
                  <c:v>3.1485599999999999E-3</c:v>
                </c:pt>
                <c:pt idx="51">
                  <c:v>4.0844799999999997E-3</c:v>
                </c:pt>
                <c:pt idx="52">
                  <c:v>4.4501499999999999E-3</c:v>
                </c:pt>
                <c:pt idx="53">
                  <c:v>7.0896399999999997E-4</c:v>
                </c:pt>
                <c:pt idx="56">
                  <c:v>1.88078E-2</c:v>
                </c:pt>
                <c:pt idx="57">
                  <c:v>1.6823299999999999E-2</c:v>
                </c:pt>
                <c:pt idx="58">
                  <c:v>8.9825300000000007E-3</c:v>
                </c:pt>
                <c:pt idx="59">
                  <c:v>6.7569300000000004E-3</c:v>
                </c:pt>
                <c:pt idx="60">
                  <c:v>4.4761799999999997E-3</c:v>
                </c:pt>
                <c:pt idx="61">
                  <c:v>7.9957199999999996E-3</c:v>
                </c:pt>
                <c:pt idx="62">
                  <c:v>2.3144699999999999E-3</c:v>
                </c:pt>
                <c:pt idx="63">
                  <c:v>2.6728799999999999E-3</c:v>
                </c:pt>
                <c:pt idx="64">
                  <c:v>2.9475E-3</c:v>
                </c:pt>
                <c:pt idx="65">
                  <c:v>3.89683E-3</c:v>
                </c:pt>
                <c:pt idx="66">
                  <c:v>4.4501300000000001E-3</c:v>
                </c:pt>
                <c:pt idx="67">
                  <c:v>6.9050999999999997E-4</c:v>
                </c:pt>
                <c:pt idx="70">
                  <c:v>2.0910700000000001E-2</c:v>
                </c:pt>
                <c:pt idx="71">
                  <c:v>1.70143E-2</c:v>
                </c:pt>
                <c:pt idx="72">
                  <c:v>9.6715299999999994E-3</c:v>
                </c:pt>
                <c:pt idx="73">
                  <c:v>7.08094E-3</c:v>
                </c:pt>
                <c:pt idx="74">
                  <c:v>5.0882100000000001E-3</c:v>
                </c:pt>
                <c:pt idx="75">
                  <c:v>9.0751500000000006E-3</c:v>
                </c:pt>
                <c:pt idx="76">
                  <c:v>2.4360800000000002E-3</c:v>
                </c:pt>
                <c:pt idx="77">
                  <c:v>2.86828E-3</c:v>
                </c:pt>
                <c:pt idx="78">
                  <c:v>3.1135500000000001E-3</c:v>
                </c:pt>
                <c:pt idx="79">
                  <c:v>3.82585E-3</c:v>
                </c:pt>
                <c:pt idx="80">
                  <c:v>4.4500800000000004E-3</c:v>
                </c:pt>
                <c:pt idx="81">
                  <c:v>5.3861700000000002E-4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90-462E-BD8D-31940343CE2C}"/>
            </c:ext>
          </c:extLst>
        </c:ser>
        <c:ser>
          <c:idx val="2"/>
          <c:order val="2"/>
          <c:tx>
            <c:v>Xradia scan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7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'Summary B'!$A$86:$A$181</c:f>
              <c:numCache>
                <c:formatCode>General</c:formatCode>
                <c:ptCount val="96"/>
                <c:pt idx="0">
                  <c:v>1.6</c:v>
                </c:pt>
                <c:pt idx="1">
                  <c:v>2.6</c:v>
                </c:pt>
                <c:pt idx="2">
                  <c:v>3.6</c:v>
                </c:pt>
                <c:pt idx="3">
                  <c:v>4.5999999999999996</c:v>
                </c:pt>
                <c:pt idx="4">
                  <c:v>5.6</c:v>
                </c:pt>
                <c:pt idx="5">
                  <c:v>6.6</c:v>
                </c:pt>
                <c:pt idx="6">
                  <c:v>7.6</c:v>
                </c:pt>
                <c:pt idx="7">
                  <c:v>8.6</c:v>
                </c:pt>
                <c:pt idx="8">
                  <c:v>9.6</c:v>
                </c:pt>
                <c:pt idx="9">
                  <c:v>10.6</c:v>
                </c:pt>
                <c:pt idx="10">
                  <c:v>11.6</c:v>
                </c:pt>
                <c:pt idx="11">
                  <c:v>12.6</c:v>
                </c:pt>
                <c:pt idx="14">
                  <c:v>1.65</c:v>
                </c:pt>
                <c:pt idx="15">
                  <c:v>2.65</c:v>
                </c:pt>
                <c:pt idx="16">
                  <c:v>3.65</c:v>
                </c:pt>
                <c:pt idx="17">
                  <c:v>4.6500000000000004</c:v>
                </c:pt>
                <c:pt idx="18">
                  <c:v>5.65</c:v>
                </c:pt>
                <c:pt idx="19">
                  <c:v>6.65</c:v>
                </c:pt>
                <c:pt idx="20">
                  <c:v>7.65</c:v>
                </c:pt>
                <c:pt idx="21">
                  <c:v>8.65</c:v>
                </c:pt>
                <c:pt idx="22">
                  <c:v>9.65</c:v>
                </c:pt>
                <c:pt idx="23">
                  <c:v>10.65</c:v>
                </c:pt>
                <c:pt idx="24">
                  <c:v>11.65</c:v>
                </c:pt>
                <c:pt idx="25">
                  <c:v>12.65</c:v>
                </c:pt>
                <c:pt idx="28">
                  <c:v>1.7000000000000002</c:v>
                </c:pt>
                <c:pt idx="29">
                  <c:v>2.7</c:v>
                </c:pt>
                <c:pt idx="30">
                  <c:v>3.7</c:v>
                </c:pt>
                <c:pt idx="31">
                  <c:v>4.7</c:v>
                </c:pt>
                <c:pt idx="32">
                  <c:v>5.7</c:v>
                </c:pt>
                <c:pt idx="33">
                  <c:v>6.7</c:v>
                </c:pt>
                <c:pt idx="34">
                  <c:v>7.7</c:v>
                </c:pt>
                <c:pt idx="35">
                  <c:v>8.6999999999999993</c:v>
                </c:pt>
                <c:pt idx="36">
                  <c:v>9.6999999999999993</c:v>
                </c:pt>
                <c:pt idx="37">
                  <c:v>10.7</c:v>
                </c:pt>
                <c:pt idx="38">
                  <c:v>11.7</c:v>
                </c:pt>
                <c:pt idx="39">
                  <c:v>12.7</c:v>
                </c:pt>
                <c:pt idx="42">
                  <c:v>1.75</c:v>
                </c:pt>
                <c:pt idx="43">
                  <c:v>2.75</c:v>
                </c:pt>
                <c:pt idx="44">
                  <c:v>3.75</c:v>
                </c:pt>
                <c:pt idx="45">
                  <c:v>4.75</c:v>
                </c:pt>
                <c:pt idx="46">
                  <c:v>5.75</c:v>
                </c:pt>
                <c:pt idx="47">
                  <c:v>6.75</c:v>
                </c:pt>
                <c:pt idx="48">
                  <c:v>7.75</c:v>
                </c:pt>
                <c:pt idx="49">
                  <c:v>8.75</c:v>
                </c:pt>
                <c:pt idx="50">
                  <c:v>9.75</c:v>
                </c:pt>
                <c:pt idx="51">
                  <c:v>10.75</c:v>
                </c:pt>
                <c:pt idx="52">
                  <c:v>11.75</c:v>
                </c:pt>
                <c:pt idx="53">
                  <c:v>12.75</c:v>
                </c:pt>
                <c:pt idx="56">
                  <c:v>1.8000000000000003</c:v>
                </c:pt>
                <c:pt idx="57">
                  <c:v>2.8000000000000003</c:v>
                </c:pt>
                <c:pt idx="58">
                  <c:v>3.8000000000000003</c:v>
                </c:pt>
                <c:pt idx="59">
                  <c:v>4.8000000000000007</c:v>
                </c:pt>
                <c:pt idx="60">
                  <c:v>5.8000000000000007</c:v>
                </c:pt>
                <c:pt idx="61">
                  <c:v>6.8000000000000007</c:v>
                </c:pt>
                <c:pt idx="62">
                  <c:v>7.8000000000000007</c:v>
                </c:pt>
                <c:pt idx="63">
                  <c:v>8.8000000000000007</c:v>
                </c:pt>
                <c:pt idx="64">
                  <c:v>9.8000000000000007</c:v>
                </c:pt>
                <c:pt idx="65">
                  <c:v>10.8</c:v>
                </c:pt>
                <c:pt idx="66">
                  <c:v>11.8</c:v>
                </c:pt>
                <c:pt idx="67">
                  <c:v>12.8</c:v>
                </c:pt>
                <c:pt idx="70">
                  <c:v>1.85</c:v>
                </c:pt>
                <c:pt idx="71">
                  <c:v>2.85</c:v>
                </c:pt>
                <c:pt idx="72">
                  <c:v>3.85</c:v>
                </c:pt>
                <c:pt idx="73">
                  <c:v>4.8499999999999996</c:v>
                </c:pt>
                <c:pt idx="74">
                  <c:v>5.85</c:v>
                </c:pt>
                <c:pt idx="75">
                  <c:v>6.85</c:v>
                </c:pt>
                <c:pt idx="76">
                  <c:v>7.85</c:v>
                </c:pt>
                <c:pt idx="77">
                  <c:v>8.85</c:v>
                </c:pt>
                <c:pt idx="78">
                  <c:v>9.85</c:v>
                </c:pt>
                <c:pt idx="79">
                  <c:v>10.85</c:v>
                </c:pt>
                <c:pt idx="80">
                  <c:v>11.85</c:v>
                </c:pt>
                <c:pt idx="81">
                  <c:v>12.85</c:v>
                </c:pt>
                <c:pt idx="84">
                  <c:v>1.9</c:v>
                </c:pt>
                <c:pt idx="85">
                  <c:v>2.9</c:v>
                </c:pt>
                <c:pt idx="86">
                  <c:v>3.9</c:v>
                </c:pt>
                <c:pt idx="87">
                  <c:v>4.9000000000000004</c:v>
                </c:pt>
                <c:pt idx="88">
                  <c:v>5.9</c:v>
                </c:pt>
                <c:pt idx="89">
                  <c:v>6.9</c:v>
                </c:pt>
                <c:pt idx="90">
                  <c:v>7.9</c:v>
                </c:pt>
                <c:pt idx="91">
                  <c:v>8.9</c:v>
                </c:pt>
                <c:pt idx="92">
                  <c:v>9.9</c:v>
                </c:pt>
                <c:pt idx="93">
                  <c:v>10.9</c:v>
                </c:pt>
                <c:pt idx="94">
                  <c:v>11.9</c:v>
                </c:pt>
                <c:pt idx="95">
                  <c:v>12.9</c:v>
                </c:pt>
              </c:numCache>
            </c:numRef>
          </c:xVal>
          <c:yVal>
            <c:numRef>
              <c:f>'Summary B'!$K$86:$K$181</c:f>
              <c:numCache>
                <c:formatCode>General</c:formatCode>
                <c:ptCount val="96"/>
                <c:pt idx="0">
                  <c:v>1.79939E-2</c:v>
                </c:pt>
                <c:pt idx="1">
                  <c:v>1.8584699999999999E-2</c:v>
                </c:pt>
                <c:pt idx="2">
                  <c:v>1.0206700000000001E-2</c:v>
                </c:pt>
                <c:pt idx="3">
                  <c:v>6.7439700000000002E-3</c:v>
                </c:pt>
                <c:pt idx="4">
                  <c:v>4.6184700000000004E-3</c:v>
                </c:pt>
                <c:pt idx="5">
                  <c:v>8.1927200000000006E-3</c:v>
                </c:pt>
                <c:pt idx="6">
                  <c:v>2.1938999999999999E-3</c:v>
                </c:pt>
                <c:pt idx="7">
                  <c:v>2.4145500000000001E-3</c:v>
                </c:pt>
                <c:pt idx="8">
                  <c:v>2.8604899999999998E-3</c:v>
                </c:pt>
                <c:pt idx="9">
                  <c:v>4.2609099999999997E-3</c:v>
                </c:pt>
                <c:pt idx="10">
                  <c:v>4.4501100000000002E-3</c:v>
                </c:pt>
                <c:pt idx="11">
                  <c:v>6.7065699999999996E-4</c:v>
                </c:pt>
                <c:pt idx="14">
                  <c:v>1.8286E-2</c:v>
                </c:pt>
                <c:pt idx="15">
                  <c:v>1.8479599999999999E-2</c:v>
                </c:pt>
                <c:pt idx="16">
                  <c:v>1.00594E-2</c:v>
                </c:pt>
                <c:pt idx="17">
                  <c:v>6.8834999999999999E-3</c:v>
                </c:pt>
                <c:pt idx="18">
                  <c:v>4.6421500000000003E-3</c:v>
                </c:pt>
                <c:pt idx="19">
                  <c:v>8.2901899999999994E-3</c:v>
                </c:pt>
                <c:pt idx="20">
                  <c:v>2.22369E-3</c:v>
                </c:pt>
                <c:pt idx="21">
                  <c:v>2.4830199999999998E-3</c:v>
                </c:pt>
                <c:pt idx="22">
                  <c:v>2.9424299999999998E-3</c:v>
                </c:pt>
                <c:pt idx="23">
                  <c:v>4.2886399999999998E-3</c:v>
                </c:pt>
                <c:pt idx="24">
                  <c:v>4.4500800000000004E-3</c:v>
                </c:pt>
                <c:pt idx="25">
                  <c:v>6.7900299999999996E-4</c:v>
                </c:pt>
                <c:pt idx="28">
                  <c:v>2.0466700000000001E-2</c:v>
                </c:pt>
                <c:pt idx="29">
                  <c:v>1.7664099999999999E-2</c:v>
                </c:pt>
                <c:pt idx="30">
                  <c:v>1.00299E-2</c:v>
                </c:pt>
                <c:pt idx="31">
                  <c:v>6.9605800000000001E-3</c:v>
                </c:pt>
                <c:pt idx="32">
                  <c:v>4.8050699999999998E-3</c:v>
                </c:pt>
                <c:pt idx="33">
                  <c:v>8.2969199999999993E-3</c:v>
                </c:pt>
                <c:pt idx="34">
                  <c:v>2.4098499999999998E-3</c:v>
                </c:pt>
                <c:pt idx="35">
                  <c:v>2.69396E-3</c:v>
                </c:pt>
                <c:pt idx="36">
                  <c:v>3.0436700000000001E-3</c:v>
                </c:pt>
                <c:pt idx="37">
                  <c:v>4.1738599999999997E-3</c:v>
                </c:pt>
                <c:pt idx="38">
                  <c:v>4.4501100000000002E-3</c:v>
                </c:pt>
                <c:pt idx="39">
                  <c:v>7.0306299999999997E-4</c:v>
                </c:pt>
                <c:pt idx="42">
                  <c:v>1.90641E-2</c:v>
                </c:pt>
                <c:pt idx="43">
                  <c:v>1.6524299999999999E-2</c:v>
                </c:pt>
                <c:pt idx="44">
                  <c:v>9.8167199999999993E-3</c:v>
                </c:pt>
                <c:pt idx="45">
                  <c:v>6.7030900000000001E-3</c:v>
                </c:pt>
                <c:pt idx="46">
                  <c:v>4.6169100000000001E-3</c:v>
                </c:pt>
                <c:pt idx="47">
                  <c:v>8.07218E-3</c:v>
                </c:pt>
                <c:pt idx="48">
                  <c:v>2.5089299999999999E-3</c:v>
                </c:pt>
                <c:pt idx="49">
                  <c:v>2.77437E-3</c:v>
                </c:pt>
                <c:pt idx="50">
                  <c:v>3.0274500000000001E-3</c:v>
                </c:pt>
                <c:pt idx="51">
                  <c:v>4.10138E-3</c:v>
                </c:pt>
                <c:pt idx="52">
                  <c:v>4.4501100000000002E-3</c:v>
                </c:pt>
                <c:pt idx="53">
                  <c:v>6.9244700000000001E-4</c:v>
                </c:pt>
                <c:pt idx="56">
                  <c:v>1.9943200000000001E-2</c:v>
                </c:pt>
                <c:pt idx="57">
                  <c:v>1.6857199999999999E-2</c:v>
                </c:pt>
                <c:pt idx="58">
                  <c:v>9.6893399999999994E-3</c:v>
                </c:pt>
                <c:pt idx="59">
                  <c:v>7.0892200000000002E-3</c:v>
                </c:pt>
                <c:pt idx="60">
                  <c:v>4.6626899999999997E-3</c:v>
                </c:pt>
                <c:pt idx="61">
                  <c:v>8.4232999999999999E-3</c:v>
                </c:pt>
                <c:pt idx="62">
                  <c:v>2.43567E-3</c:v>
                </c:pt>
                <c:pt idx="63">
                  <c:v>2.7511100000000002E-3</c:v>
                </c:pt>
                <c:pt idx="64">
                  <c:v>3.10159E-3</c:v>
                </c:pt>
                <c:pt idx="65">
                  <c:v>4.1485799999999998E-3</c:v>
                </c:pt>
                <c:pt idx="66">
                  <c:v>4.4501200000000001E-3</c:v>
                </c:pt>
                <c:pt idx="67">
                  <c:v>6.5366299999999997E-4</c:v>
                </c:pt>
                <c:pt idx="70">
                  <c:v>1.9215900000000001E-2</c:v>
                </c:pt>
                <c:pt idx="71">
                  <c:v>1.6460800000000001E-2</c:v>
                </c:pt>
                <c:pt idx="72">
                  <c:v>9.9208300000000003E-3</c:v>
                </c:pt>
                <c:pt idx="73">
                  <c:v>6.8648900000000002E-3</c:v>
                </c:pt>
                <c:pt idx="74">
                  <c:v>4.5922799999999998E-3</c:v>
                </c:pt>
                <c:pt idx="75">
                  <c:v>8.1925899999999996E-3</c:v>
                </c:pt>
                <c:pt idx="76">
                  <c:v>2.5243800000000001E-3</c:v>
                </c:pt>
                <c:pt idx="77">
                  <c:v>2.76604E-3</c:v>
                </c:pt>
                <c:pt idx="78">
                  <c:v>3.0958700000000001E-3</c:v>
                </c:pt>
                <c:pt idx="79">
                  <c:v>4.1283500000000002E-3</c:v>
                </c:pt>
                <c:pt idx="80">
                  <c:v>4.4500900000000003E-3</c:v>
                </c:pt>
                <c:pt idx="81">
                  <c:v>6.5765400000000003E-4</c:v>
                </c:pt>
                <c:pt idx="84">
                  <c:v>2.14676E-2</c:v>
                </c:pt>
                <c:pt idx="85">
                  <c:v>1.8342299999999999E-2</c:v>
                </c:pt>
                <c:pt idx="86">
                  <c:v>9.3859100000000008E-3</c:v>
                </c:pt>
                <c:pt idx="87">
                  <c:v>7.5402100000000003E-3</c:v>
                </c:pt>
                <c:pt idx="88">
                  <c:v>4.9290999999999996E-3</c:v>
                </c:pt>
                <c:pt idx="89">
                  <c:v>8.8003100000000004E-3</c:v>
                </c:pt>
                <c:pt idx="90">
                  <c:v>2.4083400000000001E-3</c:v>
                </c:pt>
                <c:pt idx="91">
                  <c:v>2.7534199999999999E-3</c:v>
                </c:pt>
                <c:pt idx="92">
                  <c:v>3.1897700000000002E-3</c:v>
                </c:pt>
                <c:pt idx="93">
                  <c:v>4.0855700000000002E-3</c:v>
                </c:pt>
                <c:pt idx="94">
                  <c:v>4.45014E-3</c:v>
                </c:pt>
                <c:pt idx="95">
                  <c:v>6.6649400000000001E-4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490-462E-BD8D-31940343C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0392272"/>
        <c:axId val="760398832"/>
      </c:scatterChart>
      <c:valAx>
        <c:axId val="760392272"/>
        <c:scaling>
          <c:orientation val="minMax"/>
          <c:max val="13"/>
          <c:min val="1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Grain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760398832"/>
        <c:crossesAt val="1.0000000000000003E-4"/>
        <c:crossBetween val="midCat"/>
        <c:majorUnit val="1"/>
      </c:valAx>
      <c:valAx>
        <c:axId val="760398832"/>
        <c:scaling>
          <c:logBase val="10"/>
          <c:orientation val="minMax"/>
          <c:max val="0.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Volume (mm3)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0392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80562571188036"/>
          <c:y val="4.6429216332995404E-2"/>
          <c:w val="0.82779464853582718"/>
          <c:h val="0.77948932502840129"/>
        </c:manualLayout>
      </c:layout>
      <c:scatterChart>
        <c:scatterStyle val="lineMarker"/>
        <c:varyColors val="0"/>
        <c:ser>
          <c:idx val="0"/>
          <c:order val="0"/>
          <c:tx>
            <c:strRef>
              <c:f>'Summary A'!$G$1</c:f>
              <c:strCache>
                <c:ptCount val="1"/>
                <c:pt idx="0">
                  <c:v>auw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'Summary A'!$G$118:$G$129</c:f>
              <c:numCache>
                <c:formatCode>0.000</c:formatCode>
                <c:ptCount val="12"/>
                <c:pt idx="0">
                  <c:v>2.9689715803264525</c:v>
                </c:pt>
                <c:pt idx="1">
                  <c:v>2.9002103543779527</c:v>
                </c:pt>
                <c:pt idx="2">
                  <c:v>2.4442220194194042</c:v>
                </c:pt>
                <c:pt idx="3">
                  <c:v>2.1470014072052268</c:v>
                </c:pt>
                <c:pt idx="4">
                  <c:v>1.8798726962467902</c:v>
                </c:pt>
                <c:pt idx="5">
                  <c:v>2.2850108966671883</c:v>
                </c:pt>
                <c:pt idx="6">
                  <c:v>1.5405261894487785</c:v>
                </c:pt>
                <c:pt idx="7">
                  <c:v>1.5877971771026573</c:v>
                </c:pt>
                <c:pt idx="8">
                  <c:v>1.6706067907885105</c:v>
                </c:pt>
                <c:pt idx="9">
                  <c:v>1.8572308282564991</c:v>
                </c:pt>
                <c:pt idx="10">
                  <c:v>1.8817930673636623</c:v>
                </c:pt>
                <c:pt idx="11">
                  <c:v>1.0281531985023666</c:v>
                </c:pt>
              </c:numCache>
            </c:numRef>
          </c:xVal>
          <c:yVal>
            <c:numRef>
              <c:f>'Summary A'!$G$105:$G$116</c:f>
              <c:numCache>
                <c:formatCode>0.000</c:formatCode>
                <c:ptCount val="12"/>
                <c:pt idx="0">
                  <c:v>0.37994933043792978</c:v>
                </c:pt>
                <c:pt idx="1">
                  <c:v>0.40308843044999398</c:v>
                </c:pt>
                <c:pt idx="2">
                  <c:v>0.41896489323199421</c:v>
                </c:pt>
                <c:pt idx="3">
                  <c:v>0.40261792737362773</c:v>
                </c:pt>
                <c:pt idx="4">
                  <c:v>0.37196284232114851</c:v>
                </c:pt>
                <c:pt idx="5">
                  <c:v>0.37964772590179757</c:v>
                </c:pt>
                <c:pt idx="6">
                  <c:v>0.3825551936301122</c:v>
                </c:pt>
                <c:pt idx="7">
                  <c:v>0.36220291953190975</c:v>
                </c:pt>
                <c:pt idx="8">
                  <c:v>0.34238146941730002</c:v>
                </c:pt>
                <c:pt idx="9">
                  <c:v>0.37631801182289781</c:v>
                </c:pt>
                <c:pt idx="10">
                  <c:v>0.39002292194474603</c:v>
                </c:pt>
                <c:pt idx="11">
                  <c:v>0.3397756062251176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3C-40A7-8ACE-0725B1601CB4}"/>
            </c:ext>
          </c:extLst>
        </c:ser>
        <c:ser>
          <c:idx val="1"/>
          <c:order val="1"/>
          <c:tx>
            <c:strRef>
              <c:f>'Summary A'!$H$1</c:f>
              <c:strCache>
                <c:ptCount val="1"/>
                <c:pt idx="0">
                  <c:v>auwA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'Summary A'!$H$118:$H$129</c:f>
              <c:numCache>
                <c:formatCode>0.000</c:formatCode>
                <c:ptCount val="12"/>
                <c:pt idx="0">
                  <c:v>2.2662816398689043</c:v>
                </c:pt>
                <c:pt idx="1">
                  <c:v>2.2219686954156295</c:v>
                </c:pt>
                <c:pt idx="2">
                  <c:v>1.8221133246559202</c:v>
                </c:pt>
                <c:pt idx="3">
                  <c:v>1.6277521276942455</c:v>
                </c:pt>
                <c:pt idx="4">
                  <c:v>1.4042405171551733</c:v>
                </c:pt>
                <c:pt idx="5">
                  <c:v>1.7276205480928686</c:v>
                </c:pt>
                <c:pt idx="6">
                  <c:v>1.170550798344506</c:v>
                </c:pt>
                <c:pt idx="7">
                  <c:v>1.1925900625856047</c:v>
                </c:pt>
                <c:pt idx="8">
                  <c:v>1.2382442738705557</c:v>
                </c:pt>
                <c:pt idx="9">
                  <c:v>1.3922770200425034</c:v>
                </c:pt>
                <c:pt idx="10">
                  <c:v>1.425118096636961</c:v>
                </c:pt>
                <c:pt idx="11">
                  <c:v>0.77915717283756958</c:v>
                </c:pt>
              </c:numCache>
            </c:numRef>
          </c:xVal>
          <c:yVal>
            <c:numRef>
              <c:f>'Summary A'!$H$105:$H$116</c:f>
              <c:numCache>
                <c:formatCode>0.000</c:formatCode>
                <c:ptCount val="12"/>
                <c:pt idx="0">
                  <c:v>0.33404562357773215</c:v>
                </c:pt>
                <c:pt idx="1">
                  <c:v>0.37916967308652938</c:v>
                </c:pt>
                <c:pt idx="2">
                  <c:v>0.38638508075706279</c:v>
                </c:pt>
                <c:pt idx="3">
                  <c:v>0.3639201864905367</c:v>
                </c:pt>
                <c:pt idx="4">
                  <c:v>0.29989731919853474</c:v>
                </c:pt>
                <c:pt idx="5">
                  <c:v>0.35497030582227895</c:v>
                </c:pt>
                <c:pt idx="6">
                  <c:v>0.39747183215851695</c:v>
                </c:pt>
                <c:pt idx="7">
                  <c:v>0.36312926680357438</c:v>
                </c:pt>
                <c:pt idx="8">
                  <c:v>0.35787034467447409</c:v>
                </c:pt>
                <c:pt idx="9">
                  <c:v>0.33232502636398958</c:v>
                </c:pt>
                <c:pt idx="10">
                  <c:v>0.31535494255425434</c:v>
                </c:pt>
                <c:pt idx="11">
                  <c:v>0.34683909640894711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53C-40A7-8ACE-0725B1601CB4}"/>
            </c:ext>
          </c:extLst>
        </c:ser>
        <c:ser>
          <c:idx val="2"/>
          <c:order val="2"/>
          <c:tx>
            <c:strRef>
              <c:f>'Summary A'!$I$1</c:f>
              <c:strCache>
                <c:ptCount val="1"/>
                <c:pt idx="0">
                  <c:v>auwB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'Summary A'!$I$118:$I$129</c:f>
              <c:numCache>
                <c:formatCode>0.000</c:formatCode>
                <c:ptCount val="12"/>
                <c:pt idx="0">
                  <c:v>1.5321924954515553</c:v>
                </c:pt>
                <c:pt idx="1">
                  <c:v>1.4738213677831737</c:v>
                </c:pt>
                <c:pt idx="2">
                  <c:v>1.2207945550781776</c:v>
                </c:pt>
                <c:pt idx="3">
                  <c:v>1.0961549407844815</c:v>
                </c:pt>
                <c:pt idx="4">
                  <c:v>0.96632774403514043</c:v>
                </c:pt>
                <c:pt idx="5">
                  <c:v>1.1661257876060622</c:v>
                </c:pt>
                <c:pt idx="6">
                  <c:v>0.77692487192298276</c:v>
                </c:pt>
                <c:pt idx="7">
                  <c:v>0.80756211501098862</c:v>
                </c:pt>
                <c:pt idx="8">
                  <c:v>0.84646600692642171</c:v>
                </c:pt>
                <c:pt idx="9">
                  <c:v>0.92317589346848905</c:v>
                </c:pt>
                <c:pt idx="10">
                  <c:v>0.94994198049643286</c:v>
                </c:pt>
                <c:pt idx="11">
                  <c:v>0.51496801842146611</c:v>
                </c:pt>
              </c:numCache>
            </c:numRef>
          </c:xVal>
          <c:yVal>
            <c:numRef>
              <c:f>'Summary A'!$I$105:$I$116</c:f>
              <c:numCache>
                <c:formatCode>0.000</c:formatCode>
                <c:ptCount val="12"/>
                <c:pt idx="0">
                  <c:v>0.30548555353689272</c:v>
                </c:pt>
                <c:pt idx="1">
                  <c:v>0.34989939244759616</c:v>
                </c:pt>
                <c:pt idx="2">
                  <c:v>0.32570474125300358</c:v>
                </c:pt>
                <c:pt idx="3">
                  <c:v>0.33095000879095116</c:v>
                </c:pt>
                <c:pt idx="4">
                  <c:v>0.27267577018500067</c:v>
                </c:pt>
                <c:pt idx="5">
                  <c:v>0.31064291156303114</c:v>
                </c:pt>
                <c:pt idx="6">
                  <c:v>0.29327589911895136</c:v>
                </c:pt>
                <c:pt idx="7">
                  <c:v>0.28370353005528531</c:v>
                </c:pt>
                <c:pt idx="8">
                  <c:v>0.26231221551505207</c:v>
                </c:pt>
                <c:pt idx="9">
                  <c:v>0.30215475981167828</c:v>
                </c:pt>
                <c:pt idx="10">
                  <c:v>0.31424720154720742</c:v>
                </c:pt>
                <c:pt idx="11">
                  <c:v>0.24434937193537673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53C-40A7-8ACE-0725B1601CB4}"/>
            </c:ext>
          </c:extLst>
        </c:ser>
        <c:ser>
          <c:idx val="3"/>
          <c:order val="3"/>
          <c:tx>
            <c:strRef>
              <c:f>'Summary A'!$J$1</c:f>
              <c:strCache>
                <c:ptCount val="1"/>
                <c:pt idx="0">
                  <c:v>auwC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'Summary A'!$J$118:$J$129</c:f>
              <c:numCache>
                <c:formatCode>0.000</c:formatCode>
                <c:ptCount val="12"/>
                <c:pt idx="0">
                  <c:v>1.1084844356498291</c:v>
                </c:pt>
                <c:pt idx="1">
                  <c:v>1.0680395375498954</c:v>
                </c:pt>
                <c:pt idx="2">
                  <c:v>0.86646260818107557</c:v>
                </c:pt>
                <c:pt idx="3">
                  <c:v>0.78801304467226496</c:v>
                </c:pt>
                <c:pt idx="4">
                  <c:v>0.68694101538006902</c:v>
                </c:pt>
                <c:pt idx="5">
                  <c:v>0.83349460412596088</c:v>
                </c:pt>
                <c:pt idx="6">
                  <c:v>0.55135855660661892</c:v>
                </c:pt>
                <c:pt idx="7">
                  <c:v>0.57846455631384108</c:v>
                </c:pt>
                <c:pt idx="8">
                  <c:v>0.59763341448411555</c:v>
                </c:pt>
                <c:pt idx="9">
                  <c:v>0.65592485338264783</c:v>
                </c:pt>
                <c:pt idx="10">
                  <c:v>0.68560582627983757</c:v>
                </c:pt>
                <c:pt idx="11">
                  <c:v>0.36841750550791219</c:v>
                </c:pt>
              </c:numCache>
            </c:numRef>
          </c:xVal>
          <c:yVal>
            <c:numRef>
              <c:f>'Summary A'!$J$105:$J$116</c:f>
              <c:numCache>
                <c:formatCode>0.000</c:formatCode>
                <c:ptCount val="12"/>
                <c:pt idx="0">
                  <c:v>0.24340590041675805</c:v>
                </c:pt>
                <c:pt idx="1">
                  <c:v>0.29295761131827153</c:v>
                </c:pt>
                <c:pt idx="2">
                  <c:v>0.26469620530818161</c:v>
                </c:pt>
                <c:pt idx="3">
                  <c:v>0.25329704979162099</c:v>
                </c:pt>
                <c:pt idx="4">
                  <c:v>0.20606218468962492</c:v>
                </c:pt>
                <c:pt idx="5">
                  <c:v>0.25137776924764205</c:v>
                </c:pt>
                <c:pt idx="6">
                  <c:v>0.21319779556920376</c:v>
                </c:pt>
                <c:pt idx="7">
                  <c:v>0.23259623821013381</c:v>
                </c:pt>
                <c:pt idx="8">
                  <c:v>0.19024868392191269</c:v>
                </c:pt>
                <c:pt idx="9">
                  <c:v>0.22788714630401405</c:v>
                </c:pt>
                <c:pt idx="10">
                  <c:v>0.24099309059004168</c:v>
                </c:pt>
                <c:pt idx="11">
                  <c:v>0.1507526321561746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53C-40A7-8ACE-0725B1601CB4}"/>
            </c:ext>
          </c:extLst>
        </c:ser>
        <c:ser>
          <c:idx val="4"/>
          <c:order val="4"/>
          <c:tx>
            <c:strRef>
              <c:f>'Summary A'!$K$1</c:f>
              <c:strCache>
                <c:ptCount val="1"/>
                <c:pt idx="0">
                  <c:v>auwD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'Summary A'!$K$118:$K$129</c:f>
              <c:numCache>
                <c:formatCode>0.000</c:formatCode>
                <c:ptCount val="12"/>
                <c:pt idx="0">
                  <c:v>0.69724809168483903</c:v>
                </c:pt>
                <c:pt idx="1">
                  <c:v>0.65093232542463553</c:v>
                </c:pt>
                <c:pt idx="2">
                  <c:v>0.53921612565233568</c:v>
                </c:pt>
                <c:pt idx="3">
                  <c:v>0.48599087537551133</c:v>
                </c:pt>
                <c:pt idx="4">
                  <c:v>0.43529747993547685</c:v>
                </c:pt>
                <c:pt idx="5">
                  <c:v>0.52789686296834903</c:v>
                </c:pt>
                <c:pt idx="6">
                  <c:v>0.34053492487136661</c:v>
                </c:pt>
                <c:pt idx="7">
                  <c:v>0.35958783592847016</c:v>
                </c:pt>
                <c:pt idx="8">
                  <c:v>0.36955841175367909</c:v>
                </c:pt>
                <c:pt idx="9">
                  <c:v>0.39582855725916777</c:v>
                </c:pt>
                <c:pt idx="10">
                  <c:v>0.41628147367704621</c:v>
                </c:pt>
                <c:pt idx="11">
                  <c:v>0.20591650705959752</c:v>
                </c:pt>
              </c:numCache>
            </c:numRef>
          </c:xVal>
          <c:yVal>
            <c:numRef>
              <c:f>'Summary A'!$K$105:$K$116</c:f>
              <c:numCache>
                <c:formatCode>0.000</c:formatCode>
                <c:ptCount val="12"/>
                <c:pt idx="0">
                  <c:v>0.20555782590927665</c:v>
                </c:pt>
                <c:pt idx="1">
                  <c:v>0.22854515733551287</c:v>
                </c:pt>
                <c:pt idx="2">
                  <c:v>0.21843073150796893</c:v>
                </c:pt>
                <c:pt idx="3">
                  <c:v>0.19256232120964445</c:v>
                </c:pt>
                <c:pt idx="4">
                  <c:v>0.15621168778095626</c:v>
                </c:pt>
                <c:pt idx="5">
                  <c:v>0.19491213731099305</c:v>
                </c:pt>
                <c:pt idx="6">
                  <c:v>0.15657948508377606</c:v>
                </c:pt>
                <c:pt idx="7">
                  <c:v>0.16095218635063344</c:v>
                </c:pt>
                <c:pt idx="8">
                  <c:v>0.13802615447486719</c:v>
                </c:pt>
                <c:pt idx="9">
                  <c:v>0.17711483449121374</c:v>
                </c:pt>
                <c:pt idx="10">
                  <c:v>0.17147527584797712</c:v>
                </c:pt>
                <c:pt idx="11">
                  <c:v>8.130363710666122E-2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53C-40A7-8ACE-0725B1601CB4}"/>
            </c:ext>
          </c:extLst>
        </c:ser>
        <c:ser>
          <c:idx val="8"/>
          <c:order val="5"/>
          <c:tx>
            <c:strRef>
              <c:f>'Summary A'!$M$1</c:f>
              <c:strCache>
                <c:ptCount val="1"/>
                <c:pt idx="0">
                  <c:v>goldBL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'Summary A'!$M$118:$M$129</c:f>
              <c:numCache>
                <c:formatCode>0.000</c:formatCode>
                <c:ptCount val="12"/>
                <c:pt idx="0">
                  <c:v>3.1970727847582214</c:v>
                </c:pt>
                <c:pt idx="1">
                  <c:v>3.2083160253795624</c:v>
                </c:pt>
                <c:pt idx="2">
                  <c:v>2.6196120389371651</c:v>
                </c:pt>
                <c:pt idx="3">
                  <c:v>2.3084265324497046</c:v>
                </c:pt>
                <c:pt idx="4">
                  <c:v>2.0243518936544498</c:v>
                </c:pt>
                <c:pt idx="5">
                  <c:v>2.4560344060706316</c:v>
                </c:pt>
                <c:pt idx="6">
                  <c:v>1.5839362545027438</c:v>
                </c:pt>
                <c:pt idx="7">
                  <c:v>1.6432602792382771</c:v>
                </c:pt>
                <c:pt idx="8">
                  <c:v>1.7389282584049639</c:v>
                </c:pt>
                <c:pt idx="9">
                  <c:v>1.9716030548458132</c:v>
                </c:pt>
                <c:pt idx="10">
                  <c:v>1.9960383963115826</c:v>
                </c:pt>
                <c:pt idx="11">
                  <c:v>1.0666047565954733</c:v>
                </c:pt>
              </c:numCache>
            </c:numRef>
          </c:xVal>
          <c:yVal>
            <c:numRef>
              <c:f>'Summary A'!$M$105:$M$116</c:f>
              <c:numCache>
                <c:formatCode>0.000</c:formatCode>
                <c:ptCount val="12"/>
                <c:pt idx="0">
                  <c:v>0.42044463818657368</c:v>
                </c:pt>
                <c:pt idx="1">
                  <c:v>0.44575092919744874</c:v>
                </c:pt>
                <c:pt idx="2">
                  <c:v>0.42476942137383561</c:v>
                </c:pt>
                <c:pt idx="3">
                  <c:v>0.41671637681824442</c:v>
                </c:pt>
                <c:pt idx="4">
                  <c:v>0.38288670674069658</c:v>
                </c:pt>
                <c:pt idx="5">
                  <c:v>0.39246547056394254</c:v>
                </c:pt>
                <c:pt idx="6">
                  <c:v>0.38896664066443354</c:v>
                </c:pt>
                <c:pt idx="7">
                  <c:v>0.37812600376267608</c:v>
                </c:pt>
                <c:pt idx="8">
                  <c:v>0.35984031569770109</c:v>
                </c:pt>
                <c:pt idx="9">
                  <c:v>0.40088560546964619</c:v>
                </c:pt>
                <c:pt idx="10">
                  <c:v>0.39909604001284815</c:v>
                </c:pt>
                <c:pt idx="11">
                  <c:v>0.35472399394300924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C53C-40A7-8ACE-0725B1601CB4}"/>
            </c:ext>
          </c:extLst>
        </c:ser>
        <c:ser>
          <c:idx val="9"/>
          <c:order val="6"/>
          <c:tx>
            <c:strRef>
              <c:f>'Summary A'!$Q$1</c:f>
              <c:strCache>
                <c:ptCount val="1"/>
                <c:pt idx="0">
                  <c:v>goldFqtz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'Summary A'!$Q$118:$Q$129</c:f>
              <c:numCache>
                <c:formatCode>0.000</c:formatCode>
                <c:ptCount val="12"/>
                <c:pt idx="0">
                  <c:v>1.2696448837382852</c:v>
                </c:pt>
                <c:pt idx="1">
                  <c:v>1.2004547615679606</c:v>
                </c:pt>
                <c:pt idx="2">
                  <c:v>0.9981183744224702</c:v>
                </c:pt>
                <c:pt idx="3">
                  <c:v>0.89939431221845068</c:v>
                </c:pt>
                <c:pt idx="4">
                  <c:v>0.78216101572928587</c:v>
                </c:pt>
                <c:pt idx="5">
                  <c:v>0.95260182296210127</c:v>
                </c:pt>
                <c:pt idx="6">
                  <c:v>0.62992687073172748</c:v>
                </c:pt>
                <c:pt idx="7">
                  <c:v>0.65602436656950114</c:v>
                </c:pt>
                <c:pt idx="8">
                  <c:v>0.68277684006909334</c:v>
                </c:pt>
                <c:pt idx="9">
                  <c:v>0.75228743568149981</c:v>
                </c:pt>
                <c:pt idx="10">
                  <c:v>0.77008954291222664</c:v>
                </c:pt>
                <c:pt idx="11">
                  <c:v>0.4063203928182868</c:v>
                </c:pt>
              </c:numCache>
            </c:numRef>
          </c:xVal>
          <c:yVal>
            <c:numRef>
              <c:f>'Summary A'!$Q$105:$Q$116</c:f>
              <c:numCache>
                <c:formatCode>0.000</c:formatCode>
                <c:ptCount val="12"/>
                <c:pt idx="0">
                  <c:v>0.30411630671686152</c:v>
                </c:pt>
                <c:pt idx="1">
                  <c:v>0.33493288091935802</c:v>
                </c:pt>
                <c:pt idx="2">
                  <c:v>0.31564543293045372</c:v>
                </c:pt>
                <c:pt idx="3">
                  <c:v>0.32066698038438679</c:v>
                </c:pt>
                <c:pt idx="4">
                  <c:v>0.27658138498117696</c:v>
                </c:pt>
                <c:pt idx="5">
                  <c:v>0.29858084010303149</c:v>
                </c:pt>
                <c:pt idx="6">
                  <c:v>0.28536135327917572</c:v>
                </c:pt>
                <c:pt idx="7">
                  <c:v>0.28503318803249456</c:v>
                </c:pt>
                <c:pt idx="8">
                  <c:v>0.24819818704180702</c:v>
                </c:pt>
                <c:pt idx="9">
                  <c:v>0.29503913215771743</c:v>
                </c:pt>
                <c:pt idx="10">
                  <c:v>0.29878516940756883</c:v>
                </c:pt>
                <c:pt idx="11">
                  <c:v>0.21824846443431742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C53C-40A7-8ACE-0725B1601CB4}"/>
            </c:ext>
          </c:extLst>
        </c:ser>
        <c:ser>
          <c:idx val="10"/>
          <c:order val="7"/>
          <c:tx>
            <c:strRef>
              <c:f>'Summary A'!$R$1</c:f>
              <c:strCache>
                <c:ptCount val="1"/>
                <c:pt idx="0">
                  <c:v>goldFgrt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'Summary A'!$R$118:$R$129</c:f>
              <c:numCache>
                <c:formatCode>0.000</c:formatCode>
                <c:ptCount val="12"/>
                <c:pt idx="0">
                  <c:v>1.1895269012589913</c:v>
                </c:pt>
                <c:pt idx="1">
                  <c:v>1.1297204859711689</c:v>
                </c:pt>
                <c:pt idx="2">
                  <c:v>0.95426726769708692</c:v>
                </c:pt>
                <c:pt idx="3">
                  <c:v>0.84404425656433413</c:v>
                </c:pt>
                <c:pt idx="4">
                  <c:v>0.7381820459447771</c:v>
                </c:pt>
                <c:pt idx="5">
                  <c:v>0.89528456761091924</c:v>
                </c:pt>
                <c:pt idx="6">
                  <c:v>0.60469856084107776</c:v>
                </c:pt>
                <c:pt idx="7">
                  <c:v>0.62340963501149249</c:v>
                </c:pt>
                <c:pt idx="8">
                  <c:v>0.64726421446259619</c:v>
                </c:pt>
                <c:pt idx="9">
                  <c:v>0.71243655444342491</c:v>
                </c:pt>
                <c:pt idx="10">
                  <c:v>0.73048329634955922</c:v>
                </c:pt>
                <c:pt idx="11">
                  <c:v>0.38620673823629259</c:v>
                </c:pt>
              </c:numCache>
            </c:numRef>
          </c:xVal>
          <c:yVal>
            <c:numRef>
              <c:f>'Summary A'!$R$105:$R$116</c:f>
              <c:numCache>
                <c:formatCode>0.000</c:formatCode>
                <c:ptCount val="12"/>
                <c:pt idx="0">
                  <c:v>0.29897789085804527</c:v>
                </c:pt>
                <c:pt idx="1">
                  <c:v>0.32099381470433408</c:v>
                </c:pt>
                <c:pt idx="2">
                  <c:v>0.31722670643972628</c:v>
                </c:pt>
                <c:pt idx="3">
                  <c:v>0.30795424635901036</c:v>
                </c:pt>
                <c:pt idx="4">
                  <c:v>0.25774258641866993</c:v>
                </c:pt>
                <c:pt idx="5">
                  <c:v>0.28744626250219335</c:v>
                </c:pt>
                <c:pt idx="6">
                  <c:v>0.27568981400245657</c:v>
                </c:pt>
                <c:pt idx="7">
                  <c:v>0.2759694683277768</c:v>
                </c:pt>
                <c:pt idx="8">
                  <c:v>0.24204356027373222</c:v>
                </c:pt>
                <c:pt idx="9">
                  <c:v>0.28106356378311986</c:v>
                </c:pt>
                <c:pt idx="10">
                  <c:v>0.27766932795227234</c:v>
                </c:pt>
                <c:pt idx="11">
                  <c:v>0.22796762589928057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C53C-40A7-8ACE-0725B1601CB4}"/>
            </c:ext>
          </c:extLst>
        </c:ser>
        <c:ser>
          <c:idx val="11"/>
          <c:order val="8"/>
          <c:tx>
            <c:strRef>
              <c:f>'Summary A'!$S$1</c:f>
              <c:strCache>
                <c:ptCount val="1"/>
                <c:pt idx="0">
                  <c:v>goldBLlr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'Summary A'!$S$118:$S$129</c:f>
              <c:numCache>
                <c:formatCode>0.000</c:formatCode>
                <c:ptCount val="12"/>
                <c:pt idx="0">
                  <c:v>1.014175143108915</c:v>
                </c:pt>
                <c:pt idx="1">
                  <c:v>0.96235740985159257</c:v>
                </c:pt>
                <c:pt idx="2">
                  <c:v>0.7697397698316979</c:v>
                </c:pt>
                <c:pt idx="3">
                  <c:v>0.71556036616408691</c:v>
                </c:pt>
                <c:pt idx="4">
                  <c:v>0.62102298376698617</c:v>
                </c:pt>
                <c:pt idx="5">
                  <c:v>0.75338641963304764</c:v>
                </c:pt>
                <c:pt idx="6">
                  <c:v>0.48913010856705397</c:v>
                </c:pt>
                <c:pt idx="7">
                  <c:v>0.51145718583537148</c:v>
                </c:pt>
                <c:pt idx="8">
                  <c:v>0.53716155231822271</c:v>
                </c:pt>
                <c:pt idx="9">
                  <c:v>0.58335915214886869</c:v>
                </c:pt>
                <c:pt idx="10">
                  <c:v>0.60021893023976658</c:v>
                </c:pt>
                <c:pt idx="11">
                  <c:v>0.31875025816166214</c:v>
                </c:pt>
              </c:numCache>
            </c:numRef>
          </c:xVal>
          <c:yVal>
            <c:numRef>
              <c:f>'Summary A'!$S$105:$S$116</c:f>
              <c:numCache>
                <c:formatCode>0.000</c:formatCode>
                <c:ptCount val="12"/>
                <c:pt idx="0">
                  <c:v>0.28493140058071237</c:v>
                </c:pt>
                <c:pt idx="1">
                  <c:v>0.316709887625507</c:v>
                </c:pt>
                <c:pt idx="2">
                  <c:v>0.29734911452445861</c:v>
                </c:pt>
                <c:pt idx="3">
                  <c:v>0.29149212048673451</c:v>
                </c:pt>
                <c:pt idx="4">
                  <c:v>0.23178070350422236</c:v>
                </c:pt>
                <c:pt idx="5">
                  <c:v>0.27074051909479796</c:v>
                </c:pt>
                <c:pt idx="6">
                  <c:v>0.25225524746769512</c:v>
                </c:pt>
                <c:pt idx="7">
                  <c:v>0.25330806569585745</c:v>
                </c:pt>
                <c:pt idx="8">
                  <c:v>0.21420418024248067</c:v>
                </c:pt>
                <c:pt idx="9">
                  <c:v>0.25985216215617174</c:v>
                </c:pt>
                <c:pt idx="10">
                  <c:v>0.24620985437861559</c:v>
                </c:pt>
                <c:pt idx="11">
                  <c:v>0.16136932863443934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C53C-40A7-8ACE-0725B1601CB4}"/>
            </c:ext>
          </c:extLst>
        </c:ser>
        <c:ser>
          <c:idx val="5"/>
          <c:order val="9"/>
          <c:tx>
            <c:v>Sphere</c:v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'Summary A'!$AE$104:$AE$114</c:f>
              <c:numCache>
                <c:formatCode>General</c:formatCode>
                <c:ptCount val="11"/>
                <c:pt idx="0">
                  <c:v>0.1248025</c:v>
                </c:pt>
                <c:pt idx="1">
                  <c:v>0.24972749999999999</c:v>
                </c:pt>
                <c:pt idx="2">
                  <c:v>0.37498124999999999</c:v>
                </c:pt>
                <c:pt idx="3">
                  <c:v>0.49979875000000001</c:v>
                </c:pt>
                <c:pt idx="4">
                  <c:v>0.74980625000000001</c:v>
                </c:pt>
                <c:pt idx="5">
                  <c:v>0.99983750000000005</c:v>
                </c:pt>
                <c:pt idx="6">
                  <c:v>1.2499</c:v>
                </c:pt>
                <c:pt idx="7">
                  <c:v>1.99989375</c:v>
                </c:pt>
                <c:pt idx="8">
                  <c:v>2.9998874999999998</c:v>
                </c:pt>
                <c:pt idx="9">
                  <c:v>3.9998624999999999</c:v>
                </c:pt>
                <c:pt idx="10">
                  <c:v>4.9998437500000001</c:v>
                </c:pt>
              </c:numCache>
            </c:numRef>
          </c:xVal>
          <c:yVal>
            <c:numRef>
              <c:f>'Summary A'!$AD$104:$AD$114</c:f>
              <c:numCache>
                <c:formatCode>General</c:formatCode>
                <c:ptCount val="11"/>
                <c:pt idx="0">
                  <c:v>2.6999800000000001E-2</c:v>
                </c:pt>
                <c:pt idx="1">
                  <c:v>0.13317200000000001</c:v>
                </c:pt>
                <c:pt idx="2">
                  <c:v>0.236154</c:v>
                </c:pt>
                <c:pt idx="3">
                  <c:v>0.30288399999999999</c:v>
                </c:pt>
                <c:pt idx="4">
                  <c:v>0.36810199999999998</c:v>
                </c:pt>
                <c:pt idx="5">
                  <c:v>0.40112399999999998</c:v>
                </c:pt>
                <c:pt idx="6">
                  <c:v>0.42111599999999999</c:v>
                </c:pt>
                <c:pt idx="7">
                  <c:v>0.45074799999999998</c:v>
                </c:pt>
                <c:pt idx="8">
                  <c:v>0.46687099999999998</c:v>
                </c:pt>
                <c:pt idx="9">
                  <c:v>0.47555399999999998</c:v>
                </c:pt>
                <c:pt idx="10">
                  <c:v>0.48041800000000001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C53C-40A7-8ACE-0725B1601CB4}"/>
            </c:ext>
          </c:extLst>
        </c:ser>
        <c:ser>
          <c:idx val="12"/>
          <c:order val="10"/>
          <c:tx>
            <c:v>Cube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'Summary A'!$AK$104:$AK$114</c:f>
              <c:numCache>
                <c:formatCode>General</c:formatCode>
                <c:ptCount val="11"/>
                <c:pt idx="0">
                  <c:v>0.15508762272484999</c:v>
                </c:pt>
                <c:pt idx="1">
                  <c:v>0.31017524544969999</c:v>
                </c:pt>
                <c:pt idx="2">
                  <c:v>0.46526286817454987</c:v>
                </c:pt>
                <c:pt idx="3">
                  <c:v>0.62035049089939975</c:v>
                </c:pt>
                <c:pt idx="4">
                  <c:v>0.93052573634909985</c:v>
                </c:pt>
                <c:pt idx="5">
                  <c:v>1.2407009817987997</c:v>
                </c:pt>
                <c:pt idx="6">
                  <c:v>1.5508762272485002</c:v>
                </c:pt>
                <c:pt idx="7">
                  <c:v>2.4814019635975995</c:v>
                </c:pt>
                <c:pt idx="8">
                  <c:v>3.7221029453963999</c:v>
                </c:pt>
                <c:pt idx="9">
                  <c:v>4.9628039271951998</c:v>
                </c:pt>
                <c:pt idx="10">
                  <c:v>6.2035049089939989</c:v>
                </c:pt>
              </c:numCache>
            </c:numRef>
          </c:xVal>
          <c:yVal>
            <c:numRef>
              <c:f>'Summary A'!$AJ$104:$AJ$114</c:f>
              <c:numCache>
                <c:formatCode>General</c:formatCode>
                <c:ptCount val="11"/>
                <c:pt idx="0">
                  <c:v>4.7613700000000002E-2</c:v>
                </c:pt>
                <c:pt idx="1">
                  <c:v>0.18343799999999999</c:v>
                </c:pt>
                <c:pt idx="2">
                  <c:v>0.28083599999999997</c:v>
                </c:pt>
                <c:pt idx="3">
                  <c:v>0.33108399999999999</c:v>
                </c:pt>
                <c:pt idx="4">
                  <c:v>0.388295</c:v>
                </c:pt>
                <c:pt idx="5">
                  <c:v>0.41945399999999999</c:v>
                </c:pt>
                <c:pt idx="6">
                  <c:v>0.44065799999999999</c:v>
                </c:pt>
                <c:pt idx="7">
                  <c:v>0.44986599999999999</c:v>
                </c:pt>
                <c:pt idx="8">
                  <c:v>0.45243699999999998</c:v>
                </c:pt>
                <c:pt idx="9">
                  <c:v>0.45339499999999999</c:v>
                </c:pt>
                <c:pt idx="10">
                  <c:v>0.453953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C53C-40A7-8ACE-0725B1601CB4}"/>
            </c:ext>
          </c:extLst>
        </c:ser>
        <c:ser>
          <c:idx val="6"/>
          <c:order val="11"/>
          <c:tx>
            <c:strRef>
              <c:f>'Summary A'!$AF$103</c:f>
              <c:strCache>
                <c:ptCount val="1"/>
                <c:pt idx="0">
                  <c:v>Dome</c:v>
                </c:pt>
              </c:strCache>
            </c:strRef>
          </c:tx>
          <c:spPr>
            <a:ln w="1270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'Summary A'!$AG$104:$AG$114</c:f>
              <c:numCache>
                <c:formatCode>General</c:formatCode>
                <c:ptCount val="11"/>
                <c:pt idx="0">
                  <c:v>5.13415</c:v>
                </c:pt>
                <c:pt idx="1">
                  <c:v>2.5658249999999998</c:v>
                </c:pt>
                <c:pt idx="2">
                  <c:v>1.7106333333333332</c:v>
                </c:pt>
                <c:pt idx="3">
                  <c:v>1.2812375</c:v>
                </c:pt>
                <c:pt idx="4">
                  <c:v>0.85424166666666668</c:v>
                </c:pt>
                <c:pt idx="5">
                  <c:v>0.64063124999999999</c:v>
                </c:pt>
                <c:pt idx="6">
                  <c:v>0.51263999999999998</c:v>
                </c:pt>
                <c:pt idx="7">
                  <c:v>0.34173999999999999</c:v>
                </c:pt>
                <c:pt idx="8">
                  <c:v>0.25649500000000003</c:v>
                </c:pt>
              </c:numCache>
            </c:numRef>
          </c:xVal>
          <c:yVal>
            <c:numRef>
              <c:f>'Summary A'!$AF$104:$AF$114</c:f>
              <c:numCache>
                <c:formatCode>General</c:formatCode>
                <c:ptCount val="11"/>
                <c:pt idx="0">
                  <c:v>0.491203</c:v>
                </c:pt>
                <c:pt idx="1">
                  <c:v>0.45937899999999998</c:v>
                </c:pt>
                <c:pt idx="2">
                  <c:v>0.39156400000000002</c:v>
                </c:pt>
                <c:pt idx="3">
                  <c:v>0.32402300000000001</c:v>
                </c:pt>
                <c:pt idx="4">
                  <c:v>0.23744199999999999</c:v>
                </c:pt>
                <c:pt idx="5">
                  <c:v>0.18518899999999999</c:v>
                </c:pt>
                <c:pt idx="6">
                  <c:v>0.151755</c:v>
                </c:pt>
                <c:pt idx="7">
                  <c:v>0.10363700000000001</c:v>
                </c:pt>
                <c:pt idx="8">
                  <c:v>7.6661199999999999E-2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C53C-40A7-8ACE-0725B1601CB4}"/>
            </c:ext>
          </c:extLst>
        </c:ser>
        <c:ser>
          <c:idx val="7"/>
          <c:order val="12"/>
          <c:tx>
            <c:strRef>
              <c:f>'Summary A'!$AH$103</c:f>
              <c:strCache>
                <c:ptCount val="1"/>
                <c:pt idx="0">
                  <c:v>Sq dome</c:v>
                </c:pt>
              </c:strCache>
            </c:strRef>
          </c:tx>
          <c:spPr>
            <a:ln w="1270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'Summary A'!$AI$104:$AI$114</c:f>
              <c:numCache>
                <c:formatCode>General</c:formatCode>
                <c:ptCount val="11"/>
                <c:pt idx="0">
                  <c:v>5.1363374999999998</c:v>
                </c:pt>
                <c:pt idx="1">
                  <c:v>2.5680999999999998</c:v>
                </c:pt>
                <c:pt idx="2">
                  <c:v>1.7119833333333334</c:v>
                </c:pt>
                <c:pt idx="3">
                  <c:v>1.2840875</c:v>
                </c:pt>
                <c:pt idx="4">
                  <c:v>0.85599999999999998</c:v>
                </c:pt>
                <c:pt idx="5">
                  <c:v>0.64203125000000005</c:v>
                </c:pt>
                <c:pt idx="6">
                  <c:v>0.51368499999999995</c:v>
                </c:pt>
                <c:pt idx="7">
                  <c:v>0.34246333333333329</c:v>
                </c:pt>
                <c:pt idx="8">
                  <c:v>0.25681750000000003</c:v>
                </c:pt>
              </c:numCache>
            </c:numRef>
          </c:xVal>
          <c:yVal>
            <c:numRef>
              <c:f>'Summary A'!$AH$104:$AH$114</c:f>
              <c:numCache>
                <c:formatCode>General</c:formatCode>
                <c:ptCount val="11"/>
                <c:pt idx="0">
                  <c:v>0.46178399999999997</c:v>
                </c:pt>
                <c:pt idx="1">
                  <c:v>0.43354100000000001</c:v>
                </c:pt>
                <c:pt idx="2">
                  <c:v>0.390046</c:v>
                </c:pt>
                <c:pt idx="3">
                  <c:v>0.334426</c:v>
                </c:pt>
                <c:pt idx="4">
                  <c:v>0.25405800000000001</c:v>
                </c:pt>
                <c:pt idx="5">
                  <c:v>0.20125899999999999</c:v>
                </c:pt>
                <c:pt idx="6">
                  <c:v>0.171066</c:v>
                </c:pt>
                <c:pt idx="7">
                  <c:v>0.12195400000000001</c:v>
                </c:pt>
                <c:pt idx="8">
                  <c:v>9.3236299999999994E-2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C53C-40A7-8ACE-0725B1601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9485624"/>
        <c:axId val="659454136"/>
      </c:scatterChart>
      <c:valAx>
        <c:axId val="659485624"/>
        <c:scaling>
          <c:orientation val="minMax"/>
          <c:max val="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Radius (Equivalent Sphere) / Radius (PSF)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9454136"/>
        <c:crosses val="autoZero"/>
        <c:crossBetween val="midCat"/>
      </c:valAx>
      <c:valAx>
        <c:axId val="659454136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Required Normalized Threshold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9485624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89961749661843"/>
          <c:y val="0.46939977278959533"/>
          <c:w val="0.32661005258301756"/>
          <c:h val="0.335827006698789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609492563429572"/>
          <c:y val="0.1425168107588857"/>
          <c:w val="0.7260150918635172"/>
          <c:h val="0.68812399974393446"/>
        </c:manualLayout>
      </c:layout>
      <c:scatterChart>
        <c:scatterStyle val="smoothMarker"/>
        <c:varyColors val="0"/>
        <c:ser>
          <c:idx val="1"/>
          <c:order val="0"/>
          <c:tx>
            <c:v>Au90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Sheet2!$Q$9:$Q$144</c:f>
              <c:numCache>
                <c:formatCode>0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Sheet2!$V$9:$V$144</c:f>
              <c:numCache>
                <c:formatCode>0.00E+00</c:formatCode>
                <c:ptCount val="136"/>
                <c:pt idx="0">
                  <c:v>2788.6366000000003</c:v>
                </c:pt>
                <c:pt idx="1">
                  <c:v>2364.9996000000001</c:v>
                </c:pt>
                <c:pt idx="2">
                  <c:v>2026.0900000000001</c:v>
                </c:pt>
                <c:pt idx="3">
                  <c:v>1751.8310900000001</c:v>
                </c:pt>
                <c:pt idx="4">
                  <c:v>1526.75091</c:v>
                </c:pt>
                <c:pt idx="5">
                  <c:v>1340.1664400000002</c:v>
                </c:pt>
                <c:pt idx="6">
                  <c:v>1180.1053299999999</c:v>
                </c:pt>
                <c:pt idx="7">
                  <c:v>1045.2782500000001</c:v>
                </c:pt>
                <c:pt idx="8">
                  <c:v>931.08044999999993</c:v>
                </c:pt>
                <c:pt idx="9">
                  <c:v>833.45974999999999</c:v>
                </c:pt>
                <c:pt idx="10">
                  <c:v>749.65330000000006</c:v>
                </c:pt>
                <c:pt idx="11">
                  <c:v>757.75765999999999</c:v>
                </c:pt>
                <c:pt idx="12">
                  <c:v>687.39708000000007</c:v>
                </c:pt>
                <c:pt idx="13">
                  <c:v>625.69343000000003</c:v>
                </c:pt>
                <c:pt idx="14">
                  <c:v>571.54157000000009</c:v>
                </c:pt>
                <c:pt idx="15">
                  <c:v>523.83636000000001</c:v>
                </c:pt>
                <c:pt idx="16">
                  <c:v>480.73590000000002</c:v>
                </c:pt>
                <c:pt idx="17">
                  <c:v>442.24019000000004</c:v>
                </c:pt>
                <c:pt idx="18">
                  <c:v>408.16504000000003</c:v>
                </c:pt>
                <c:pt idx="19">
                  <c:v>377.40530999999999</c:v>
                </c:pt>
                <c:pt idx="20">
                  <c:v>349.77680999999995</c:v>
                </c:pt>
                <c:pt idx="21">
                  <c:v>325.09535</c:v>
                </c:pt>
                <c:pt idx="22">
                  <c:v>302.62416999999999</c:v>
                </c:pt>
                <c:pt idx="23">
                  <c:v>282.17908</c:v>
                </c:pt>
                <c:pt idx="24">
                  <c:v>263.76008000000002</c:v>
                </c:pt>
                <c:pt idx="25">
                  <c:v>246.81460000000001</c:v>
                </c:pt>
                <c:pt idx="26">
                  <c:v>231.34264000000002</c:v>
                </c:pt>
                <c:pt idx="27">
                  <c:v>217.16001</c:v>
                </c:pt>
                <c:pt idx="28">
                  <c:v>204.26670999999999</c:v>
                </c:pt>
                <c:pt idx="29">
                  <c:v>192.29435999999998</c:v>
                </c:pt>
                <c:pt idx="30">
                  <c:v>181.27979800000003</c:v>
                </c:pt>
                <c:pt idx="31">
                  <c:v>171.167767</c:v>
                </c:pt>
                <c:pt idx="32">
                  <c:v>161.81091499999999</c:v>
                </c:pt>
                <c:pt idx="33">
                  <c:v>153.15398500000001</c:v>
                </c:pt>
                <c:pt idx="34">
                  <c:v>145.14171999999999</c:v>
                </c:pt>
                <c:pt idx="35">
                  <c:v>137.700444</c:v>
                </c:pt>
                <c:pt idx="36">
                  <c:v>130.75648100000001</c:v>
                </c:pt>
                <c:pt idx="37">
                  <c:v>124.29141200000001</c:v>
                </c:pt>
                <c:pt idx="38">
                  <c:v>118.24998000000001</c:v>
                </c:pt>
                <c:pt idx="39">
                  <c:v>112.63218500000001</c:v>
                </c:pt>
                <c:pt idx="40">
                  <c:v>107.38277000000001</c:v>
                </c:pt>
                <c:pt idx="41">
                  <c:v>102.46489699999999</c:v>
                </c:pt>
                <c:pt idx="42">
                  <c:v>97.860146999999998</c:v>
                </c:pt>
                <c:pt idx="43">
                  <c:v>93.550100999999998</c:v>
                </c:pt>
                <c:pt idx="44">
                  <c:v>89.497921000000005</c:v>
                </c:pt>
                <c:pt idx="45">
                  <c:v>85.703606999999991</c:v>
                </c:pt>
                <c:pt idx="46">
                  <c:v>82.111902000000001</c:v>
                </c:pt>
                <c:pt idx="47">
                  <c:v>78.722806000000006</c:v>
                </c:pt>
                <c:pt idx="48">
                  <c:v>75.536319000000006</c:v>
                </c:pt>
                <c:pt idx="49">
                  <c:v>72.515602999999999</c:v>
                </c:pt>
                <c:pt idx="50">
                  <c:v>69.679077000000007</c:v>
                </c:pt>
                <c:pt idx="51">
                  <c:v>67.008322000000007</c:v>
                </c:pt>
                <c:pt idx="52">
                  <c:v>64.466499999999996</c:v>
                </c:pt>
                <c:pt idx="53">
                  <c:v>62.053611000000004</c:v>
                </c:pt>
                <c:pt idx="54">
                  <c:v>59.788074000000002</c:v>
                </c:pt>
                <c:pt idx="55">
                  <c:v>57.633051000000002</c:v>
                </c:pt>
                <c:pt idx="56">
                  <c:v>55.570123000000002</c:v>
                </c:pt>
                <c:pt idx="57">
                  <c:v>53.636127999999999</c:v>
                </c:pt>
                <c:pt idx="58">
                  <c:v>51.794227999999997</c:v>
                </c:pt>
                <c:pt idx="59">
                  <c:v>50.026004000000007</c:v>
                </c:pt>
                <c:pt idx="60">
                  <c:v>48.349875000000004</c:v>
                </c:pt>
                <c:pt idx="61">
                  <c:v>46.765841000000002</c:v>
                </c:pt>
                <c:pt idx="62">
                  <c:v>45.255482999999998</c:v>
                </c:pt>
                <c:pt idx="63">
                  <c:v>43.800382000000006</c:v>
                </c:pt>
                <c:pt idx="64">
                  <c:v>42.418956999999999</c:v>
                </c:pt>
                <c:pt idx="65">
                  <c:v>41.111208000000005</c:v>
                </c:pt>
                <c:pt idx="66">
                  <c:v>151.017381</c:v>
                </c:pt>
                <c:pt idx="67">
                  <c:v>146.338955</c:v>
                </c:pt>
                <c:pt idx="68">
                  <c:v>141.88155700000002</c:v>
                </c:pt>
                <c:pt idx="69">
                  <c:v>137.58993000000001</c:v>
                </c:pt>
                <c:pt idx="70">
                  <c:v>133.48249300000001</c:v>
                </c:pt>
                <c:pt idx="71">
                  <c:v>129.559246</c:v>
                </c:pt>
                <c:pt idx="72">
                  <c:v>125.783351</c:v>
                </c:pt>
                <c:pt idx="73">
                  <c:v>122.173227</c:v>
                </c:pt>
                <c:pt idx="74">
                  <c:v>118.692036</c:v>
                </c:pt>
                <c:pt idx="75">
                  <c:v>115.358197</c:v>
                </c:pt>
                <c:pt idx="76">
                  <c:v>112.15329100000001</c:v>
                </c:pt>
                <c:pt idx="77">
                  <c:v>109.07731799999999</c:v>
                </c:pt>
                <c:pt idx="78">
                  <c:v>106.11185900000001</c:v>
                </c:pt>
                <c:pt idx="79">
                  <c:v>103.25691399999999</c:v>
                </c:pt>
                <c:pt idx="80">
                  <c:v>100.512483</c:v>
                </c:pt>
                <c:pt idx="81">
                  <c:v>97.860146999999998</c:v>
                </c:pt>
                <c:pt idx="82">
                  <c:v>95.318325000000002</c:v>
                </c:pt>
                <c:pt idx="83">
                  <c:v>92.868598000000006</c:v>
                </c:pt>
                <c:pt idx="84">
                  <c:v>90.492547000000002</c:v>
                </c:pt>
                <c:pt idx="85">
                  <c:v>88.227010000000007</c:v>
                </c:pt>
                <c:pt idx="86">
                  <c:v>86.016729999999995</c:v>
                </c:pt>
                <c:pt idx="87">
                  <c:v>83.898544999999999</c:v>
                </c:pt>
                <c:pt idx="88">
                  <c:v>81.835616999999999</c:v>
                </c:pt>
                <c:pt idx="89">
                  <c:v>79.864784000000014</c:v>
                </c:pt>
                <c:pt idx="90">
                  <c:v>77.949208000000013</c:v>
                </c:pt>
                <c:pt idx="91">
                  <c:v>76.088889000000009</c:v>
                </c:pt>
                <c:pt idx="92">
                  <c:v>74.302245999999997</c:v>
                </c:pt>
                <c:pt idx="93">
                  <c:v>72.570859999999996</c:v>
                </c:pt>
                <c:pt idx="94">
                  <c:v>70.894731000000007</c:v>
                </c:pt>
                <c:pt idx="95">
                  <c:v>69.273859000000002</c:v>
                </c:pt>
                <c:pt idx="96">
                  <c:v>67.708244000000008</c:v>
                </c:pt>
                <c:pt idx="97">
                  <c:v>66.197885999999997</c:v>
                </c:pt>
                <c:pt idx="98">
                  <c:v>64.724366000000003</c:v>
                </c:pt>
                <c:pt idx="99">
                  <c:v>63.306103</c:v>
                </c:pt>
                <c:pt idx="100">
                  <c:v>61.924678</c:v>
                </c:pt>
                <c:pt idx="101">
                  <c:v>60.580091000000003</c:v>
                </c:pt>
                <c:pt idx="102">
                  <c:v>59.272342000000002</c:v>
                </c:pt>
                <c:pt idx="103">
                  <c:v>58.019849999999998</c:v>
                </c:pt>
                <c:pt idx="104">
                  <c:v>56.804196000000005</c:v>
                </c:pt>
                <c:pt idx="105">
                  <c:v>55.606961000000005</c:v>
                </c:pt>
                <c:pt idx="106">
                  <c:v>54.464982999999997</c:v>
                </c:pt>
                <c:pt idx="107">
                  <c:v>53.341423999999996</c:v>
                </c:pt>
                <c:pt idx="108">
                  <c:v>52.254703000000006</c:v>
                </c:pt>
                <c:pt idx="109">
                  <c:v>51.204819999999998</c:v>
                </c:pt>
                <c:pt idx="110">
                  <c:v>50.191775</c:v>
                </c:pt>
                <c:pt idx="111">
                  <c:v>49.197148999999996</c:v>
                </c:pt>
                <c:pt idx="112">
                  <c:v>48.220942000000001</c:v>
                </c:pt>
                <c:pt idx="113">
                  <c:v>47.281573000000002</c:v>
                </c:pt>
                <c:pt idx="114">
                  <c:v>46.360622999999997</c:v>
                </c:pt>
                <c:pt idx="115">
                  <c:v>45.476511000000002</c:v>
                </c:pt>
                <c:pt idx="116">
                  <c:v>44.610818000000002</c:v>
                </c:pt>
                <c:pt idx="117">
                  <c:v>43.763543999999996</c:v>
                </c:pt>
                <c:pt idx="118">
                  <c:v>42.953108</c:v>
                </c:pt>
                <c:pt idx="119">
                  <c:v>42.161091000000006</c:v>
                </c:pt>
                <c:pt idx="120">
                  <c:v>41.369073999999998</c:v>
                </c:pt>
                <c:pt idx="121">
                  <c:v>40.613894999999999</c:v>
                </c:pt>
                <c:pt idx="122">
                  <c:v>39.877135000000003</c:v>
                </c:pt>
                <c:pt idx="123">
                  <c:v>39.158794</c:v>
                </c:pt>
                <c:pt idx="124">
                  <c:v>38.458872</c:v>
                </c:pt>
                <c:pt idx="125">
                  <c:v>37.777369000000007</c:v>
                </c:pt>
                <c:pt idx="126">
                  <c:v>37.114285000000002</c:v>
                </c:pt>
                <c:pt idx="127">
                  <c:v>36.469619999999999</c:v>
                </c:pt>
                <c:pt idx="128">
                  <c:v>35.843373999999997</c:v>
                </c:pt>
                <c:pt idx="129">
                  <c:v>35.217128000000002</c:v>
                </c:pt>
                <c:pt idx="130">
                  <c:v>34.627719999999997</c:v>
                </c:pt>
                <c:pt idx="131">
                  <c:v>34.038312000000005</c:v>
                </c:pt>
                <c:pt idx="132">
                  <c:v>33.467323</c:v>
                </c:pt>
                <c:pt idx="133">
                  <c:v>32.896334000000003</c:v>
                </c:pt>
                <c:pt idx="134">
                  <c:v>32.362183000000002</c:v>
                </c:pt>
                <c:pt idx="135">
                  <c:v>31.828032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694-4F56-87F9-15433C6B4C58}"/>
            </c:ext>
          </c:extLst>
        </c:ser>
        <c:ser>
          <c:idx val="3"/>
          <c:order val="1"/>
          <c:tx>
            <c:v>Fe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Sheet2!$Q$9:$Q$144</c:f>
              <c:numCache>
                <c:formatCode>0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Sheet2!$P$9:$P$144</c:f>
              <c:numCache>
                <c:formatCode>0.00E+00</c:formatCode>
                <c:ptCount val="136"/>
                <c:pt idx="0">
                  <c:v>448.72740000000005</c:v>
                </c:pt>
                <c:pt idx="1">
                  <c:v>375.62940000000003</c:v>
                </c:pt>
                <c:pt idx="2">
                  <c:v>317.62259999999998</c:v>
                </c:pt>
                <c:pt idx="3">
                  <c:v>270.93419999999998</c:v>
                </c:pt>
                <c:pt idx="4">
                  <c:v>233.04900000000001</c:v>
                </c:pt>
                <c:pt idx="5">
                  <c:v>201.84479999999999</c:v>
                </c:pt>
                <c:pt idx="6">
                  <c:v>176.06399999999999</c:v>
                </c:pt>
                <c:pt idx="7">
                  <c:v>154.44899999999998</c:v>
                </c:pt>
                <c:pt idx="8">
                  <c:v>136.29240000000001</c:v>
                </c:pt>
                <c:pt idx="9">
                  <c:v>120.88680000000001</c:v>
                </c:pt>
                <c:pt idx="10">
                  <c:v>107.682</c:v>
                </c:pt>
                <c:pt idx="11">
                  <c:v>96.363600000000005</c:v>
                </c:pt>
                <c:pt idx="12">
                  <c:v>86.617199999999997</c:v>
                </c:pt>
                <c:pt idx="13">
                  <c:v>78.144120000000001</c:v>
                </c:pt>
                <c:pt idx="14">
                  <c:v>70.747860000000003</c:v>
                </c:pt>
                <c:pt idx="15">
                  <c:v>64.263360000000006</c:v>
                </c:pt>
                <c:pt idx="16">
                  <c:v>58.564859999999996</c:v>
                </c:pt>
                <c:pt idx="17">
                  <c:v>53.526600000000002</c:v>
                </c:pt>
                <c:pt idx="18">
                  <c:v>49.06212</c:v>
                </c:pt>
                <c:pt idx="19">
                  <c:v>45.092820000000003</c:v>
                </c:pt>
                <c:pt idx="20">
                  <c:v>41.540100000000002</c:v>
                </c:pt>
                <c:pt idx="21">
                  <c:v>38.364660000000001</c:v>
                </c:pt>
                <c:pt idx="22">
                  <c:v>35.511479999999999</c:v>
                </c:pt>
                <c:pt idx="23">
                  <c:v>32.949120000000001</c:v>
                </c:pt>
                <c:pt idx="24">
                  <c:v>30.62256</c:v>
                </c:pt>
                <c:pt idx="25">
                  <c:v>28.52394</c:v>
                </c:pt>
                <c:pt idx="26">
                  <c:v>26.62182</c:v>
                </c:pt>
                <c:pt idx="27">
                  <c:v>24.88476</c:v>
                </c:pt>
                <c:pt idx="28">
                  <c:v>23.3049</c:v>
                </c:pt>
                <c:pt idx="29">
                  <c:v>21.866520000000001</c:v>
                </c:pt>
                <c:pt idx="30">
                  <c:v>20.546040000000001</c:v>
                </c:pt>
                <c:pt idx="31">
                  <c:v>19.335599999999999</c:v>
                </c:pt>
                <c:pt idx="32">
                  <c:v>18.219480000000001</c:v>
                </c:pt>
                <c:pt idx="33">
                  <c:v>17.197680000000002</c:v>
                </c:pt>
                <c:pt idx="34">
                  <c:v>16.254480000000001</c:v>
                </c:pt>
                <c:pt idx="35">
                  <c:v>15.382020000000001</c:v>
                </c:pt>
                <c:pt idx="36">
                  <c:v>14.580300000000001</c:v>
                </c:pt>
                <c:pt idx="37">
                  <c:v>13.833600000000001</c:v>
                </c:pt>
                <c:pt idx="38">
                  <c:v>13.141920000000001</c:v>
                </c:pt>
                <c:pt idx="39">
                  <c:v>12.50526</c:v>
                </c:pt>
                <c:pt idx="40">
                  <c:v>11.9079</c:v>
                </c:pt>
                <c:pt idx="41">
                  <c:v>11.34984</c:v>
                </c:pt>
                <c:pt idx="42">
                  <c:v>10.83108</c:v>
                </c:pt>
                <c:pt idx="43">
                  <c:v>10.343760000000001</c:v>
                </c:pt>
                <c:pt idx="44">
                  <c:v>9.89574</c:v>
                </c:pt>
                <c:pt idx="45">
                  <c:v>9.4713000000000012</c:v>
                </c:pt>
                <c:pt idx="46">
                  <c:v>9.0704399999999996</c:v>
                </c:pt>
                <c:pt idx="47">
                  <c:v>8.7010199999999998</c:v>
                </c:pt>
                <c:pt idx="48">
                  <c:v>8.3551800000000007</c:v>
                </c:pt>
                <c:pt idx="49">
                  <c:v>8.0250599999999999</c:v>
                </c:pt>
                <c:pt idx="50">
                  <c:v>7.7153760000000009</c:v>
                </c:pt>
                <c:pt idx="51">
                  <c:v>7.4245559999999999</c:v>
                </c:pt>
                <c:pt idx="52">
                  <c:v>7.1502419999999995</c:v>
                </c:pt>
                <c:pt idx="53">
                  <c:v>6.8916480000000009</c:v>
                </c:pt>
                <c:pt idx="54">
                  <c:v>6.6472020000000001</c:v>
                </c:pt>
                <c:pt idx="55">
                  <c:v>6.4169040000000006</c:v>
                </c:pt>
                <c:pt idx="56">
                  <c:v>6.1983959999999998</c:v>
                </c:pt>
                <c:pt idx="57">
                  <c:v>5.9916780000000003</c:v>
                </c:pt>
                <c:pt idx="58">
                  <c:v>5.7959640000000006</c:v>
                </c:pt>
                <c:pt idx="59">
                  <c:v>5.610468</c:v>
                </c:pt>
                <c:pt idx="60">
                  <c:v>5.4351900000000004</c:v>
                </c:pt>
                <c:pt idx="61">
                  <c:v>5.2677720000000008</c:v>
                </c:pt>
                <c:pt idx="62">
                  <c:v>5.109</c:v>
                </c:pt>
                <c:pt idx="63">
                  <c:v>4.9580880000000001</c:v>
                </c:pt>
                <c:pt idx="64">
                  <c:v>4.8150360000000001</c:v>
                </c:pt>
                <c:pt idx="65">
                  <c:v>4.6782719999999998</c:v>
                </c:pt>
                <c:pt idx="66">
                  <c:v>4.5485819999999997</c:v>
                </c:pt>
                <c:pt idx="67">
                  <c:v>4.4243939999999995</c:v>
                </c:pt>
                <c:pt idx="68">
                  <c:v>4.3057080000000001</c:v>
                </c:pt>
                <c:pt idx="69">
                  <c:v>4.1933100000000003</c:v>
                </c:pt>
                <c:pt idx="70">
                  <c:v>4.0856280000000007</c:v>
                </c:pt>
                <c:pt idx="71">
                  <c:v>3.9826620000000004</c:v>
                </c:pt>
                <c:pt idx="72">
                  <c:v>3.8844119999999998</c:v>
                </c:pt>
                <c:pt idx="73">
                  <c:v>3.7900920000000005</c:v>
                </c:pt>
                <c:pt idx="74">
                  <c:v>3.6997020000000003</c:v>
                </c:pt>
                <c:pt idx="75">
                  <c:v>3.6132420000000001</c:v>
                </c:pt>
                <c:pt idx="76">
                  <c:v>3.5307119999999999</c:v>
                </c:pt>
                <c:pt idx="77">
                  <c:v>3.4513259999999999</c:v>
                </c:pt>
                <c:pt idx="78">
                  <c:v>3.3758699999999999</c:v>
                </c:pt>
                <c:pt idx="79">
                  <c:v>3.3027720000000005</c:v>
                </c:pt>
                <c:pt idx="80">
                  <c:v>3.232818</c:v>
                </c:pt>
                <c:pt idx="81">
                  <c:v>3.1660080000000002</c:v>
                </c:pt>
                <c:pt idx="82">
                  <c:v>3.1007700000000002</c:v>
                </c:pt>
                <c:pt idx="83">
                  <c:v>3.0386760000000002</c:v>
                </c:pt>
                <c:pt idx="84">
                  <c:v>2.9797259999999999</c:v>
                </c:pt>
                <c:pt idx="85">
                  <c:v>2.9215619999999998</c:v>
                </c:pt>
                <c:pt idx="86">
                  <c:v>2.8665420000000004</c:v>
                </c:pt>
                <c:pt idx="87">
                  <c:v>2.813094</c:v>
                </c:pt>
                <c:pt idx="88">
                  <c:v>2.7620040000000001</c:v>
                </c:pt>
                <c:pt idx="89">
                  <c:v>2.7124860000000002</c:v>
                </c:pt>
                <c:pt idx="90">
                  <c:v>2.6653260000000003</c:v>
                </c:pt>
                <c:pt idx="91">
                  <c:v>2.6189520000000002</c:v>
                </c:pt>
                <c:pt idx="92">
                  <c:v>2.5749360000000001</c:v>
                </c:pt>
                <c:pt idx="93">
                  <c:v>2.5317060000000002</c:v>
                </c:pt>
                <c:pt idx="94">
                  <c:v>2.4908340000000004</c:v>
                </c:pt>
                <c:pt idx="95">
                  <c:v>2.4507480000000004</c:v>
                </c:pt>
                <c:pt idx="96">
                  <c:v>2.4122340000000002</c:v>
                </c:pt>
                <c:pt idx="97">
                  <c:v>2.3745059999999998</c:v>
                </c:pt>
                <c:pt idx="98">
                  <c:v>2.3383500000000002</c:v>
                </c:pt>
                <c:pt idx="99">
                  <c:v>2.3037660000000004</c:v>
                </c:pt>
                <c:pt idx="100">
                  <c:v>2.269968</c:v>
                </c:pt>
                <c:pt idx="101">
                  <c:v>2.2369560000000002</c:v>
                </c:pt>
                <c:pt idx="102">
                  <c:v>2.2055160000000003</c:v>
                </c:pt>
                <c:pt idx="103">
                  <c:v>2.1748620000000001</c:v>
                </c:pt>
                <c:pt idx="104">
                  <c:v>2.1449940000000001</c:v>
                </c:pt>
                <c:pt idx="105">
                  <c:v>2.116698</c:v>
                </c:pt>
                <c:pt idx="106">
                  <c:v>2.0884019999999999</c:v>
                </c:pt>
                <c:pt idx="107">
                  <c:v>2.0616780000000001</c:v>
                </c:pt>
                <c:pt idx="108">
                  <c:v>2.0349540000000004</c:v>
                </c:pt>
                <c:pt idx="109">
                  <c:v>2.0098020000000001</c:v>
                </c:pt>
                <c:pt idx="110">
                  <c:v>1.985436</c:v>
                </c:pt>
                <c:pt idx="111">
                  <c:v>1.9610700000000001</c:v>
                </c:pt>
                <c:pt idx="112">
                  <c:v>1.9374900000000002</c:v>
                </c:pt>
                <c:pt idx="113">
                  <c:v>1.9154820000000001</c:v>
                </c:pt>
                <c:pt idx="114">
                  <c:v>1.8934740000000001</c:v>
                </c:pt>
                <c:pt idx="115">
                  <c:v>1.8714660000000001</c:v>
                </c:pt>
                <c:pt idx="116">
                  <c:v>1.85103</c:v>
                </c:pt>
                <c:pt idx="117">
                  <c:v>1.8305940000000001</c:v>
                </c:pt>
                <c:pt idx="118">
                  <c:v>1.8109440000000001</c:v>
                </c:pt>
                <c:pt idx="119">
                  <c:v>1.7920800000000001</c:v>
                </c:pt>
                <c:pt idx="120">
                  <c:v>1.7732160000000001</c:v>
                </c:pt>
                <c:pt idx="121">
                  <c:v>1.7551380000000001</c:v>
                </c:pt>
                <c:pt idx="122">
                  <c:v>1.73706</c:v>
                </c:pt>
                <c:pt idx="123">
                  <c:v>1.719768</c:v>
                </c:pt>
                <c:pt idx="124">
                  <c:v>1.7032620000000001</c:v>
                </c:pt>
                <c:pt idx="125">
                  <c:v>1.6867560000000001</c:v>
                </c:pt>
                <c:pt idx="126">
                  <c:v>1.6710360000000002</c:v>
                </c:pt>
                <c:pt idx="127">
                  <c:v>1.6553160000000002</c:v>
                </c:pt>
                <c:pt idx="128">
                  <c:v>1.640382</c:v>
                </c:pt>
                <c:pt idx="129">
                  <c:v>1.6254480000000002</c:v>
                </c:pt>
                <c:pt idx="130">
                  <c:v>1.6113</c:v>
                </c:pt>
                <c:pt idx="131">
                  <c:v>1.5971519999999999</c:v>
                </c:pt>
                <c:pt idx="132">
                  <c:v>1.5830040000000001</c:v>
                </c:pt>
                <c:pt idx="133">
                  <c:v>1.569642</c:v>
                </c:pt>
                <c:pt idx="134">
                  <c:v>1.5570660000000001</c:v>
                </c:pt>
                <c:pt idx="135">
                  <c:v>1.543704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694-4F56-87F9-15433C6B4C58}"/>
            </c:ext>
          </c:extLst>
        </c:ser>
        <c:ser>
          <c:idx val="4"/>
          <c:order val="2"/>
          <c:tx>
            <c:v>Alm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Sheet2!$Q$9:$Q$144</c:f>
              <c:numCache>
                <c:formatCode>0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Sheet2!$J$9:$J$144</c:f>
              <c:numCache>
                <c:formatCode>0.00E+00</c:formatCode>
                <c:ptCount val="136"/>
                <c:pt idx="0">
                  <c:v>97.284539999999993</c:v>
                </c:pt>
                <c:pt idx="1">
                  <c:v>81.351119999999995</c:v>
                </c:pt>
                <c:pt idx="2">
                  <c:v>68.742559999999997</c:v>
                </c:pt>
                <c:pt idx="3">
                  <c:v>58.595259999999996</c:v>
                </c:pt>
                <c:pt idx="4">
                  <c:v>50.391059999999996</c:v>
                </c:pt>
                <c:pt idx="5">
                  <c:v>43.654979999999995</c:v>
                </c:pt>
                <c:pt idx="6">
                  <c:v>38.071805999999995</c:v>
                </c:pt>
                <c:pt idx="7">
                  <c:v>33.421320000000001</c:v>
                </c:pt>
                <c:pt idx="8">
                  <c:v>29.513529999999996</c:v>
                </c:pt>
                <c:pt idx="9">
                  <c:v>26.201623999999995</c:v>
                </c:pt>
                <c:pt idx="10">
                  <c:v>23.377651999999998</c:v>
                </c:pt>
                <c:pt idx="11">
                  <c:v>20.955253999999996</c:v>
                </c:pt>
                <c:pt idx="12">
                  <c:v>18.865341999999998</c:v>
                </c:pt>
                <c:pt idx="13">
                  <c:v>17.051781999999999</c:v>
                </c:pt>
                <c:pt idx="14">
                  <c:v>15.475712</c:v>
                </c:pt>
                <c:pt idx="15">
                  <c:v>14.089633999999998</c:v>
                </c:pt>
                <c:pt idx="16">
                  <c:v>12.876275999999999</c:v>
                </c:pt>
                <c:pt idx="17">
                  <c:v>11.801093999999999</c:v>
                </c:pt>
                <c:pt idx="18">
                  <c:v>10.851133999999998</c:v>
                </c:pt>
                <c:pt idx="19">
                  <c:v>10.004806</c:v>
                </c:pt>
                <c:pt idx="20">
                  <c:v>9.2491559999999993</c:v>
                </c:pt>
                <c:pt idx="21">
                  <c:v>8.5755479999999995</c:v>
                </c:pt>
                <c:pt idx="22">
                  <c:v>7.9667099999999991</c:v>
                </c:pt>
                <c:pt idx="23">
                  <c:v>7.4226419999999997</c:v>
                </c:pt>
                <c:pt idx="24">
                  <c:v>6.9303899999999992</c:v>
                </c:pt>
                <c:pt idx="25">
                  <c:v>6.4856359999999995</c:v>
                </c:pt>
                <c:pt idx="26">
                  <c:v>6.0797439999999989</c:v>
                </c:pt>
                <c:pt idx="27">
                  <c:v>5.7127139999999992</c:v>
                </c:pt>
                <c:pt idx="28">
                  <c:v>5.3759100000000002</c:v>
                </c:pt>
                <c:pt idx="29">
                  <c:v>5.0693319999999993</c:v>
                </c:pt>
                <c:pt idx="30">
                  <c:v>4.7886619999999995</c:v>
                </c:pt>
                <c:pt idx="31">
                  <c:v>4.5295819999999996</c:v>
                </c:pt>
                <c:pt idx="32">
                  <c:v>4.2955464000000001</c:v>
                </c:pt>
                <c:pt idx="33">
                  <c:v>4.0779191999999993</c:v>
                </c:pt>
                <c:pt idx="34">
                  <c:v>3.8775639999999996</c:v>
                </c:pt>
                <c:pt idx="35">
                  <c:v>3.6927535999999996</c:v>
                </c:pt>
                <c:pt idx="36">
                  <c:v>3.5217607999999996</c:v>
                </c:pt>
                <c:pt idx="37">
                  <c:v>3.3632901999999998</c:v>
                </c:pt>
                <c:pt idx="38">
                  <c:v>3.2160463999999997</c:v>
                </c:pt>
                <c:pt idx="39">
                  <c:v>3.0795975999999996</c:v>
                </c:pt>
                <c:pt idx="40">
                  <c:v>2.9526483999999997</c:v>
                </c:pt>
                <c:pt idx="41">
                  <c:v>2.8339033999999996</c:v>
                </c:pt>
                <c:pt idx="42">
                  <c:v>2.7233625999999997</c:v>
                </c:pt>
                <c:pt idx="43">
                  <c:v>2.6201623999999999</c:v>
                </c:pt>
                <c:pt idx="44">
                  <c:v>2.5238709999999998</c:v>
                </c:pt>
                <c:pt idx="45">
                  <c:v>2.4331929999999997</c:v>
                </c:pt>
                <c:pt idx="46">
                  <c:v>2.3485602000000001</c:v>
                </c:pt>
                <c:pt idx="47">
                  <c:v>2.2691089999999998</c:v>
                </c:pt>
                <c:pt idx="48">
                  <c:v>2.1944075999999999</c:v>
                </c:pt>
                <c:pt idx="49">
                  <c:v>2.1240242</c:v>
                </c:pt>
                <c:pt idx="50">
                  <c:v>2.0575269999999999</c:v>
                </c:pt>
                <c:pt idx="51">
                  <c:v>1.9953477999999998</c:v>
                </c:pt>
                <c:pt idx="52">
                  <c:v>1.9366229999999998</c:v>
                </c:pt>
                <c:pt idx="53">
                  <c:v>1.8809207999999997</c:v>
                </c:pt>
                <c:pt idx="54">
                  <c:v>1.8282411999999999</c:v>
                </c:pt>
                <c:pt idx="55">
                  <c:v>1.7785841999999998</c:v>
                </c:pt>
                <c:pt idx="56">
                  <c:v>1.7315179999999999</c:v>
                </c:pt>
                <c:pt idx="57">
                  <c:v>1.6870425999999998</c:v>
                </c:pt>
                <c:pt idx="58">
                  <c:v>1.6447262</c:v>
                </c:pt>
                <c:pt idx="59">
                  <c:v>1.6045687999999998</c:v>
                </c:pt>
                <c:pt idx="60">
                  <c:v>1.5665703999999998</c:v>
                </c:pt>
                <c:pt idx="61">
                  <c:v>1.5302991999999997</c:v>
                </c:pt>
                <c:pt idx="62">
                  <c:v>1.4957551999999998</c:v>
                </c:pt>
                <c:pt idx="63">
                  <c:v>1.4629383999999999</c:v>
                </c:pt>
                <c:pt idx="64">
                  <c:v>1.4318487999999998</c:v>
                </c:pt>
                <c:pt idx="65">
                  <c:v>1.4020545999999998</c:v>
                </c:pt>
                <c:pt idx="66">
                  <c:v>1.3735557999999999</c:v>
                </c:pt>
                <c:pt idx="67">
                  <c:v>1.3463524</c:v>
                </c:pt>
                <c:pt idx="68">
                  <c:v>1.3204444</c:v>
                </c:pt>
                <c:pt idx="69">
                  <c:v>1.2958317999999998</c:v>
                </c:pt>
                <c:pt idx="70">
                  <c:v>1.2720827999999997</c:v>
                </c:pt>
                <c:pt idx="71">
                  <c:v>1.2491973999999999</c:v>
                </c:pt>
                <c:pt idx="72">
                  <c:v>1.2276073999999999</c:v>
                </c:pt>
                <c:pt idx="73">
                  <c:v>1.2068810000000001</c:v>
                </c:pt>
                <c:pt idx="74">
                  <c:v>1.1870181999999998</c:v>
                </c:pt>
                <c:pt idx="75">
                  <c:v>1.1675871999999998</c:v>
                </c:pt>
                <c:pt idx="76">
                  <c:v>1.1494515999999999</c:v>
                </c:pt>
                <c:pt idx="77">
                  <c:v>1.1317477999999999</c:v>
                </c:pt>
                <c:pt idx="78">
                  <c:v>1.1149075999999998</c:v>
                </c:pt>
                <c:pt idx="79">
                  <c:v>1.0984992</c:v>
                </c:pt>
                <c:pt idx="80">
                  <c:v>1.0829544</c:v>
                </c:pt>
                <c:pt idx="81">
                  <c:v>1.0678413999999998</c:v>
                </c:pt>
                <c:pt idx="82">
                  <c:v>1.0531602</c:v>
                </c:pt>
                <c:pt idx="83">
                  <c:v>1.0393425999999999</c:v>
                </c:pt>
                <c:pt idx="84">
                  <c:v>1.0255249999999998</c:v>
                </c:pt>
                <c:pt idx="85">
                  <c:v>1.0125709999999999</c:v>
                </c:pt>
                <c:pt idx="86">
                  <c:v>1.0000487999999998</c:v>
                </c:pt>
                <c:pt idx="87">
                  <c:v>0.9879583999999999</c:v>
                </c:pt>
                <c:pt idx="88">
                  <c:v>0.97629979999999994</c:v>
                </c:pt>
                <c:pt idx="89">
                  <c:v>0.96507299999999996</c:v>
                </c:pt>
                <c:pt idx="90">
                  <c:v>0.95384619999999998</c:v>
                </c:pt>
                <c:pt idx="91">
                  <c:v>0.94348299999999996</c:v>
                </c:pt>
                <c:pt idx="92">
                  <c:v>0.93311979999999983</c:v>
                </c:pt>
                <c:pt idx="93">
                  <c:v>0.92318839999999991</c:v>
                </c:pt>
                <c:pt idx="94">
                  <c:v>0.91368879999999997</c:v>
                </c:pt>
                <c:pt idx="95">
                  <c:v>0.9046209999999999</c:v>
                </c:pt>
                <c:pt idx="96">
                  <c:v>0.89555319999999994</c:v>
                </c:pt>
                <c:pt idx="97">
                  <c:v>0.88691719999999996</c:v>
                </c:pt>
                <c:pt idx="98">
                  <c:v>0.87828119999999987</c:v>
                </c:pt>
                <c:pt idx="99">
                  <c:v>0.87007699999999999</c:v>
                </c:pt>
                <c:pt idx="100">
                  <c:v>0.86230459999999987</c:v>
                </c:pt>
                <c:pt idx="101">
                  <c:v>0.85453219999999985</c:v>
                </c:pt>
                <c:pt idx="102">
                  <c:v>0.84675979999999995</c:v>
                </c:pt>
                <c:pt idx="103">
                  <c:v>0.8398509999999999</c:v>
                </c:pt>
                <c:pt idx="104">
                  <c:v>0.83251039999999987</c:v>
                </c:pt>
                <c:pt idx="105">
                  <c:v>0.82560159999999994</c:v>
                </c:pt>
                <c:pt idx="106">
                  <c:v>0.81912459999999998</c:v>
                </c:pt>
                <c:pt idx="107">
                  <c:v>0.81264759999999991</c:v>
                </c:pt>
                <c:pt idx="108">
                  <c:v>0.80617059999999996</c:v>
                </c:pt>
                <c:pt idx="109">
                  <c:v>0.80012539999999988</c:v>
                </c:pt>
                <c:pt idx="110">
                  <c:v>0.79408020000000001</c:v>
                </c:pt>
                <c:pt idx="111">
                  <c:v>0.78803499999999993</c:v>
                </c:pt>
                <c:pt idx="112">
                  <c:v>0.78242159999999994</c:v>
                </c:pt>
                <c:pt idx="113">
                  <c:v>0.77680819999999995</c:v>
                </c:pt>
                <c:pt idx="114">
                  <c:v>0.77162659999999994</c:v>
                </c:pt>
                <c:pt idx="115">
                  <c:v>0.76601319999999995</c:v>
                </c:pt>
                <c:pt idx="116">
                  <c:v>0.76083159999999994</c:v>
                </c:pt>
                <c:pt idx="117">
                  <c:v>0.75608179999999992</c:v>
                </c:pt>
                <c:pt idx="118">
                  <c:v>0.75090019999999991</c:v>
                </c:pt>
                <c:pt idx="119">
                  <c:v>0.74615039999999999</c:v>
                </c:pt>
                <c:pt idx="120">
                  <c:v>0.74183239999999995</c:v>
                </c:pt>
                <c:pt idx="121">
                  <c:v>0.73708259999999992</c:v>
                </c:pt>
                <c:pt idx="122">
                  <c:v>0.73276459999999988</c:v>
                </c:pt>
                <c:pt idx="123">
                  <c:v>0.72801479999999996</c:v>
                </c:pt>
                <c:pt idx="124">
                  <c:v>0.7241285999999999</c:v>
                </c:pt>
                <c:pt idx="125">
                  <c:v>0.71981059999999986</c:v>
                </c:pt>
                <c:pt idx="126">
                  <c:v>0.71549259999999992</c:v>
                </c:pt>
                <c:pt idx="127">
                  <c:v>0.71160639999999997</c:v>
                </c:pt>
                <c:pt idx="128">
                  <c:v>0.70772019999999991</c:v>
                </c:pt>
                <c:pt idx="129">
                  <c:v>0.70383399999999996</c:v>
                </c:pt>
                <c:pt idx="130">
                  <c:v>0.70037959999999999</c:v>
                </c:pt>
                <c:pt idx="131">
                  <c:v>0.69649339999999993</c:v>
                </c:pt>
                <c:pt idx="132">
                  <c:v>0.69303899999999996</c:v>
                </c:pt>
                <c:pt idx="133">
                  <c:v>0.68958459999999999</c:v>
                </c:pt>
                <c:pt idx="134">
                  <c:v>0.68613020000000002</c:v>
                </c:pt>
                <c:pt idx="135">
                  <c:v>0.68267579999999994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694-4F56-87F9-15433C6B4C58}"/>
            </c:ext>
          </c:extLst>
        </c:ser>
        <c:ser>
          <c:idx val="0"/>
          <c:order val="3"/>
          <c:tx>
            <c:v>Qtz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Sheet2!$Q$9:$Q$144</c:f>
              <c:numCache>
                <c:formatCode>0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Sheet2!$F$9:$F$144</c:f>
              <c:numCache>
                <c:formatCode>0.00E+00</c:formatCode>
                <c:ptCount val="136"/>
                <c:pt idx="0">
                  <c:v>15.422894999999999</c:v>
                </c:pt>
                <c:pt idx="1">
                  <c:v>12.789135</c:v>
                </c:pt>
                <c:pt idx="2">
                  <c:v>10.736819999999998</c:v>
                </c:pt>
                <c:pt idx="3">
                  <c:v>9.1146149999999988</c:v>
                </c:pt>
                <c:pt idx="4">
                  <c:v>7.8163199999999993</c:v>
                </c:pt>
                <c:pt idx="5">
                  <c:v>6.7622850000000003</c:v>
                </c:pt>
                <c:pt idx="6">
                  <c:v>5.9020649999999995</c:v>
                </c:pt>
                <c:pt idx="7">
                  <c:v>5.1905250000000001</c:v>
                </c:pt>
                <c:pt idx="8">
                  <c:v>4.5958049999999995</c:v>
                </c:pt>
                <c:pt idx="9">
                  <c:v>4.0993199999999996</c:v>
                </c:pt>
                <c:pt idx="10">
                  <c:v>3.6771749999999996</c:v>
                </c:pt>
                <c:pt idx="11">
                  <c:v>3.3187499999999996</c:v>
                </c:pt>
                <c:pt idx="12">
                  <c:v>3.0107699999999995</c:v>
                </c:pt>
                <c:pt idx="13">
                  <c:v>2.7452700000000001</c:v>
                </c:pt>
                <c:pt idx="14">
                  <c:v>2.5169399999999995</c:v>
                </c:pt>
                <c:pt idx="15">
                  <c:v>2.3167529999999998</c:v>
                </c:pt>
                <c:pt idx="16">
                  <c:v>2.1417884999999997</c:v>
                </c:pt>
                <c:pt idx="17">
                  <c:v>1.9877985</c:v>
                </c:pt>
                <c:pt idx="18">
                  <c:v>1.8521279999999998</c:v>
                </c:pt>
                <c:pt idx="19">
                  <c:v>1.7318564999999999</c:v>
                </c:pt>
                <c:pt idx="20">
                  <c:v>1.6248599999999997</c:v>
                </c:pt>
                <c:pt idx="21">
                  <c:v>1.5292799999999998</c:v>
                </c:pt>
                <c:pt idx="22">
                  <c:v>1.4437889999999998</c:v>
                </c:pt>
                <c:pt idx="23">
                  <c:v>1.3670594999999999</c:v>
                </c:pt>
                <c:pt idx="24">
                  <c:v>1.2980294999999999</c:v>
                </c:pt>
                <c:pt idx="25">
                  <c:v>1.2356369999999999</c:v>
                </c:pt>
                <c:pt idx="26">
                  <c:v>1.17882</c:v>
                </c:pt>
                <c:pt idx="27">
                  <c:v>1.1275785</c:v>
                </c:pt>
                <c:pt idx="28">
                  <c:v>1.0805849999999999</c:v>
                </c:pt>
                <c:pt idx="29">
                  <c:v>1.0378395</c:v>
                </c:pt>
                <c:pt idx="30">
                  <c:v>0.99881099999999989</c:v>
                </c:pt>
                <c:pt idx="31">
                  <c:v>0.96296850000000001</c:v>
                </c:pt>
                <c:pt idx="32">
                  <c:v>0.93004649999999989</c:v>
                </c:pt>
                <c:pt idx="33">
                  <c:v>0.89951399999999992</c:v>
                </c:pt>
                <c:pt idx="34">
                  <c:v>0.87163649999999993</c:v>
                </c:pt>
                <c:pt idx="35">
                  <c:v>0.84561749999999991</c:v>
                </c:pt>
                <c:pt idx="36">
                  <c:v>0.82172249999999991</c:v>
                </c:pt>
                <c:pt idx="37">
                  <c:v>0.79942049999999987</c:v>
                </c:pt>
                <c:pt idx="38">
                  <c:v>0.7787115</c:v>
                </c:pt>
                <c:pt idx="39">
                  <c:v>0.75959549999999998</c:v>
                </c:pt>
                <c:pt idx="40">
                  <c:v>0.74154149999999996</c:v>
                </c:pt>
                <c:pt idx="41">
                  <c:v>0.72481499999999999</c:v>
                </c:pt>
                <c:pt idx="42">
                  <c:v>0.70915049999999991</c:v>
                </c:pt>
                <c:pt idx="43">
                  <c:v>0.69428250000000002</c:v>
                </c:pt>
                <c:pt idx="44">
                  <c:v>0.68047649999999993</c:v>
                </c:pt>
                <c:pt idx="45">
                  <c:v>0.66773249999999995</c:v>
                </c:pt>
                <c:pt idx="46">
                  <c:v>0.65551949999999992</c:v>
                </c:pt>
                <c:pt idx="47">
                  <c:v>0.64383749999999995</c:v>
                </c:pt>
                <c:pt idx="48">
                  <c:v>0.63321749999999988</c:v>
                </c:pt>
                <c:pt idx="49">
                  <c:v>0.62286299999999994</c:v>
                </c:pt>
                <c:pt idx="50">
                  <c:v>0.61330499999999999</c:v>
                </c:pt>
                <c:pt idx="51">
                  <c:v>0.60401249999999995</c:v>
                </c:pt>
                <c:pt idx="52">
                  <c:v>0.5955165</c:v>
                </c:pt>
                <c:pt idx="53">
                  <c:v>0.58728599999999997</c:v>
                </c:pt>
                <c:pt idx="54">
                  <c:v>0.57932099999999997</c:v>
                </c:pt>
                <c:pt idx="55">
                  <c:v>0.57188700000000003</c:v>
                </c:pt>
                <c:pt idx="56">
                  <c:v>0.56471850000000001</c:v>
                </c:pt>
                <c:pt idx="57">
                  <c:v>0.55808099999999994</c:v>
                </c:pt>
                <c:pt idx="58">
                  <c:v>0.551709</c:v>
                </c:pt>
                <c:pt idx="59">
                  <c:v>0.54560249999999988</c:v>
                </c:pt>
                <c:pt idx="60">
                  <c:v>0.53976150000000001</c:v>
                </c:pt>
                <c:pt idx="61">
                  <c:v>0.53392049999999991</c:v>
                </c:pt>
                <c:pt idx="62">
                  <c:v>0.52861049999999998</c:v>
                </c:pt>
                <c:pt idx="63">
                  <c:v>0.52356599999999998</c:v>
                </c:pt>
                <c:pt idx="64">
                  <c:v>0.51852149999999997</c:v>
                </c:pt>
                <c:pt idx="65">
                  <c:v>0.51374249999999999</c:v>
                </c:pt>
                <c:pt idx="66">
                  <c:v>0.50922899999999993</c:v>
                </c:pt>
                <c:pt idx="67">
                  <c:v>0.50498100000000001</c:v>
                </c:pt>
                <c:pt idx="68">
                  <c:v>0.50073299999999998</c:v>
                </c:pt>
                <c:pt idx="69">
                  <c:v>0.49648499999999995</c:v>
                </c:pt>
                <c:pt idx="70">
                  <c:v>0.49276799999999993</c:v>
                </c:pt>
                <c:pt idx="71">
                  <c:v>0.48878549999999998</c:v>
                </c:pt>
                <c:pt idx="72">
                  <c:v>0.48533399999999993</c:v>
                </c:pt>
                <c:pt idx="73">
                  <c:v>0.48161699999999996</c:v>
                </c:pt>
                <c:pt idx="74">
                  <c:v>0.47843099999999994</c:v>
                </c:pt>
                <c:pt idx="75">
                  <c:v>0.4749795</c:v>
                </c:pt>
                <c:pt idx="76">
                  <c:v>0.47179349999999998</c:v>
                </c:pt>
                <c:pt idx="77">
                  <c:v>0.46887299999999998</c:v>
                </c:pt>
                <c:pt idx="78">
                  <c:v>0.46568699999999996</c:v>
                </c:pt>
                <c:pt idx="79">
                  <c:v>0.46276649999999997</c:v>
                </c:pt>
                <c:pt idx="80">
                  <c:v>0.46011150000000001</c:v>
                </c:pt>
                <c:pt idx="81">
                  <c:v>0.45745649999999999</c:v>
                </c:pt>
                <c:pt idx="82">
                  <c:v>0.45480149999999997</c:v>
                </c:pt>
                <c:pt idx="83">
                  <c:v>0.45214650000000001</c:v>
                </c:pt>
                <c:pt idx="84">
                  <c:v>0.44949149999999999</c:v>
                </c:pt>
                <c:pt idx="85">
                  <c:v>0.44710199999999994</c:v>
                </c:pt>
                <c:pt idx="86">
                  <c:v>0.44471250000000001</c:v>
                </c:pt>
                <c:pt idx="87">
                  <c:v>0.44232299999999997</c:v>
                </c:pt>
                <c:pt idx="88">
                  <c:v>0.44019899999999995</c:v>
                </c:pt>
                <c:pt idx="89">
                  <c:v>0.43807499999999999</c:v>
                </c:pt>
                <c:pt idx="90">
                  <c:v>0.43595099999999998</c:v>
                </c:pt>
                <c:pt idx="91">
                  <c:v>0.43382699999999996</c:v>
                </c:pt>
                <c:pt idx="92">
                  <c:v>0.43170299999999995</c:v>
                </c:pt>
                <c:pt idx="93">
                  <c:v>0.42984449999999996</c:v>
                </c:pt>
                <c:pt idx="94">
                  <c:v>0.42772049999999995</c:v>
                </c:pt>
                <c:pt idx="95">
                  <c:v>0.42586199999999991</c:v>
                </c:pt>
                <c:pt idx="96">
                  <c:v>0.42400349999999998</c:v>
                </c:pt>
                <c:pt idx="97">
                  <c:v>0.42214499999999999</c:v>
                </c:pt>
                <c:pt idx="98">
                  <c:v>0.42028649999999995</c:v>
                </c:pt>
                <c:pt idx="99">
                  <c:v>0.4186935</c:v>
                </c:pt>
                <c:pt idx="100">
                  <c:v>0.41683499999999996</c:v>
                </c:pt>
                <c:pt idx="101">
                  <c:v>0.415242</c:v>
                </c:pt>
                <c:pt idx="102">
                  <c:v>0.41364899999999993</c:v>
                </c:pt>
                <c:pt idx="103">
                  <c:v>0.41205599999999998</c:v>
                </c:pt>
                <c:pt idx="104">
                  <c:v>0.41046299999999991</c:v>
                </c:pt>
                <c:pt idx="105">
                  <c:v>0.40886999999999996</c:v>
                </c:pt>
                <c:pt idx="106">
                  <c:v>0.407277</c:v>
                </c:pt>
                <c:pt idx="107">
                  <c:v>0.40594950000000002</c:v>
                </c:pt>
                <c:pt idx="108">
                  <c:v>0.40435649999999995</c:v>
                </c:pt>
                <c:pt idx="109">
                  <c:v>0.40302899999999997</c:v>
                </c:pt>
                <c:pt idx="110">
                  <c:v>0.40143599999999996</c:v>
                </c:pt>
                <c:pt idx="111">
                  <c:v>0.40010849999999998</c:v>
                </c:pt>
                <c:pt idx="112">
                  <c:v>0.398781</c:v>
                </c:pt>
                <c:pt idx="113">
                  <c:v>0.39745349999999996</c:v>
                </c:pt>
                <c:pt idx="114">
                  <c:v>0.39612599999999998</c:v>
                </c:pt>
                <c:pt idx="115">
                  <c:v>0.39479849999999994</c:v>
                </c:pt>
                <c:pt idx="116">
                  <c:v>0.39347099999999996</c:v>
                </c:pt>
                <c:pt idx="117">
                  <c:v>0.39214349999999998</c:v>
                </c:pt>
                <c:pt idx="118">
                  <c:v>0.39081599999999994</c:v>
                </c:pt>
                <c:pt idx="119">
                  <c:v>0.38975399999999999</c:v>
                </c:pt>
                <c:pt idx="120">
                  <c:v>0.38842650000000001</c:v>
                </c:pt>
                <c:pt idx="121">
                  <c:v>0.3873645</c:v>
                </c:pt>
                <c:pt idx="122">
                  <c:v>0.38603699999999996</c:v>
                </c:pt>
                <c:pt idx="123">
                  <c:v>0.38497499999999996</c:v>
                </c:pt>
                <c:pt idx="124">
                  <c:v>0.383913</c:v>
                </c:pt>
                <c:pt idx="125">
                  <c:v>0.38258549999999997</c:v>
                </c:pt>
                <c:pt idx="126">
                  <c:v>0.38152349999999996</c:v>
                </c:pt>
                <c:pt idx="127">
                  <c:v>0.38046150000000001</c:v>
                </c:pt>
                <c:pt idx="128">
                  <c:v>0.37939949999999995</c:v>
                </c:pt>
                <c:pt idx="129">
                  <c:v>0.37833749999999994</c:v>
                </c:pt>
                <c:pt idx="130">
                  <c:v>0.37727549999999999</c:v>
                </c:pt>
                <c:pt idx="131">
                  <c:v>0.37621349999999998</c:v>
                </c:pt>
                <c:pt idx="132">
                  <c:v>0.37515149999999997</c:v>
                </c:pt>
                <c:pt idx="133">
                  <c:v>0.37408949999999996</c:v>
                </c:pt>
                <c:pt idx="134">
                  <c:v>0.37329299999999999</c:v>
                </c:pt>
                <c:pt idx="135">
                  <c:v>0.37223099999999992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694-4F56-87F9-15433C6B4C58}"/>
            </c:ext>
          </c:extLst>
        </c:ser>
        <c:ser>
          <c:idx val="2"/>
          <c:order val="4"/>
          <c:tx>
            <c:v>Epoxy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Sheet2!$Q$9:$Q$144</c:f>
              <c:numCache>
                <c:formatCode>0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Sheet2!$L$9:$L$144</c:f>
              <c:numCache>
                <c:formatCode>0.00E+00</c:formatCode>
                <c:ptCount val="136"/>
                <c:pt idx="0">
                  <c:v>3.1574999999999998</c:v>
                </c:pt>
                <c:pt idx="1">
                  <c:v>2.6487500000000002</c:v>
                </c:pt>
                <c:pt idx="2">
                  <c:v>2.25</c:v>
                </c:pt>
                <c:pt idx="3">
                  <c:v>1.9350000000000001</c:v>
                </c:pt>
                <c:pt idx="4">
                  <c:v>1.6825000000000001</c:v>
                </c:pt>
                <c:pt idx="5">
                  <c:v>1.4775</c:v>
                </c:pt>
                <c:pt idx="6">
                  <c:v>1.31</c:v>
                </c:pt>
                <c:pt idx="7">
                  <c:v>1.1703749999999999</c:v>
                </c:pt>
                <c:pt idx="8">
                  <c:v>1.054125</c:v>
                </c:pt>
                <c:pt idx="9">
                  <c:v>0.95637499999999998</c:v>
                </c:pt>
                <c:pt idx="10">
                  <c:v>0.87349999999999994</c:v>
                </c:pt>
                <c:pt idx="11">
                  <c:v>0.80274999999999996</c:v>
                </c:pt>
                <c:pt idx="12">
                  <c:v>0.74187500000000006</c:v>
                </c:pt>
                <c:pt idx="13">
                  <c:v>0.68937499999999996</c:v>
                </c:pt>
                <c:pt idx="14">
                  <c:v>0.64387499999999998</c:v>
                </c:pt>
                <c:pt idx="15">
                  <c:v>0.60399999999999998</c:v>
                </c:pt>
                <c:pt idx="16">
                  <c:v>0.56912499999999999</c:v>
                </c:pt>
                <c:pt idx="17">
                  <c:v>0.53837500000000005</c:v>
                </c:pt>
                <c:pt idx="18">
                  <c:v>0.51112499999999994</c:v>
                </c:pt>
                <c:pt idx="19">
                  <c:v>0.486875</c:v>
                </c:pt>
                <c:pt idx="20">
                  <c:v>0.46537500000000004</c:v>
                </c:pt>
                <c:pt idx="21">
                  <c:v>0.44600000000000001</c:v>
                </c:pt>
                <c:pt idx="22">
                  <c:v>0.42875000000000002</c:v>
                </c:pt>
                <c:pt idx="23">
                  <c:v>0.41300000000000003</c:v>
                </c:pt>
                <c:pt idx="24">
                  <c:v>0.39887499999999998</c:v>
                </c:pt>
                <c:pt idx="25">
                  <c:v>0.386125</c:v>
                </c:pt>
                <c:pt idx="26">
                  <c:v>0.37449999999999994</c:v>
                </c:pt>
                <c:pt idx="27">
                  <c:v>0.36387500000000006</c:v>
                </c:pt>
                <c:pt idx="28">
                  <c:v>0.35412500000000002</c:v>
                </c:pt>
                <c:pt idx="29">
                  <c:v>0.34512500000000002</c:v>
                </c:pt>
                <c:pt idx="30">
                  <c:v>0.33700000000000002</c:v>
                </c:pt>
                <c:pt idx="31">
                  <c:v>0.32937500000000003</c:v>
                </c:pt>
                <c:pt idx="32">
                  <c:v>0.32250000000000001</c:v>
                </c:pt>
                <c:pt idx="33">
                  <c:v>0.31600000000000006</c:v>
                </c:pt>
                <c:pt idx="34">
                  <c:v>0.31</c:v>
                </c:pt>
                <c:pt idx="35">
                  <c:v>0.30449999999999999</c:v>
                </c:pt>
                <c:pt idx="36">
                  <c:v>0.29925000000000002</c:v>
                </c:pt>
                <c:pt idx="37">
                  <c:v>0.294375</c:v>
                </c:pt>
                <c:pt idx="38">
                  <c:v>0.28987499999999999</c:v>
                </c:pt>
                <c:pt idx="39">
                  <c:v>0.28562500000000002</c:v>
                </c:pt>
                <c:pt idx="40">
                  <c:v>0.28162500000000001</c:v>
                </c:pt>
                <c:pt idx="41">
                  <c:v>0.27787499999999998</c:v>
                </c:pt>
                <c:pt idx="42">
                  <c:v>0.27437499999999998</c:v>
                </c:pt>
                <c:pt idx="43">
                  <c:v>0.27100000000000002</c:v>
                </c:pt>
                <c:pt idx="44">
                  <c:v>0.26787499999999997</c:v>
                </c:pt>
                <c:pt idx="45">
                  <c:v>0.26500000000000001</c:v>
                </c:pt>
                <c:pt idx="46">
                  <c:v>0.262125</c:v>
                </c:pt>
                <c:pt idx="47">
                  <c:v>0.25950000000000001</c:v>
                </c:pt>
                <c:pt idx="48">
                  <c:v>0.25687499999999996</c:v>
                </c:pt>
                <c:pt idx="49">
                  <c:v>0.2545</c:v>
                </c:pt>
                <c:pt idx="50">
                  <c:v>0.25225000000000003</c:v>
                </c:pt>
                <c:pt idx="51">
                  <c:v>0.25</c:v>
                </c:pt>
                <c:pt idx="52">
                  <c:v>0.24787500000000001</c:v>
                </c:pt>
                <c:pt idx="53">
                  <c:v>0.24587500000000001</c:v>
                </c:pt>
                <c:pt idx="54">
                  <c:v>0.24400000000000002</c:v>
                </c:pt>
                <c:pt idx="55">
                  <c:v>0.24212500000000001</c:v>
                </c:pt>
                <c:pt idx="56">
                  <c:v>0.24037500000000001</c:v>
                </c:pt>
                <c:pt idx="57">
                  <c:v>0.23862499999999998</c:v>
                </c:pt>
                <c:pt idx="58">
                  <c:v>0.23699999999999999</c:v>
                </c:pt>
                <c:pt idx="59">
                  <c:v>0.23550000000000001</c:v>
                </c:pt>
                <c:pt idx="60">
                  <c:v>0.23400000000000001</c:v>
                </c:pt>
                <c:pt idx="61">
                  <c:v>0.23249999999999998</c:v>
                </c:pt>
                <c:pt idx="62">
                  <c:v>0.23112500000000002</c:v>
                </c:pt>
                <c:pt idx="63">
                  <c:v>0.22974999999999998</c:v>
                </c:pt>
                <c:pt idx="64">
                  <c:v>0.22837499999999999</c:v>
                </c:pt>
                <c:pt idx="65">
                  <c:v>0.22712499999999999</c:v>
                </c:pt>
                <c:pt idx="66">
                  <c:v>0.22587499999999999</c:v>
                </c:pt>
                <c:pt idx="67">
                  <c:v>0.22462499999999999</c:v>
                </c:pt>
                <c:pt idx="68">
                  <c:v>0.22349999999999998</c:v>
                </c:pt>
                <c:pt idx="69">
                  <c:v>0.22237499999999999</c:v>
                </c:pt>
                <c:pt idx="70">
                  <c:v>0.22125</c:v>
                </c:pt>
                <c:pt idx="71">
                  <c:v>0.22025</c:v>
                </c:pt>
                <c:pt idx="72">
                  <c:v>0.21912500000000001</c:v>
                </c:pt>
                <c:pt idx="73">
                  <c:v>0.21812499999999999</c:v>
                </c:pt>
                <c:pt idx="74">
                  <c:v>0.21712499999999998</c:v>
                </c:pt>
                <c:pt idx="75">
                  <c:v>0.21625</c:v>
                </c:pt>
                <c:pt idx="76">
                  <c:v>0.21525</c:v>
                </c:pt>
                <c:pt idx="77">
                  <c:v>0.21437500000000001</c:v>
                </c:pt>
                <c:pt idx="78">
                  <c:v>0.21350000000000002</c:v>
                </c:pt>
                <c:pt idx="79">
                  <c:v>0.21250000000000002</c:v>
                </c:pt>
                <c:pt idx="80">
                  <c:v>0.21174999999999999</c:v>
                </c:pt>
                <c:pt idx="81">
                  <c:v>0.21087499999999998</c:v>
                </c:pt>
                <c:pt idx="82">
                  <c:v>0.21000000000000002</c:v>
                </c:pt>
                <c:pt idx="83">
                  <c:v>0.20924999999999999</c:v>
                </c:pt>
                <c:pt idx="84">
                  <c:v>0.20850000000000002</c:v>
                </c:pt>
                <c:pt idx="85">
                  <c:v>0.207625</c:v>
                </c:pt>
                <c:pt idx="86">
                  <c:v>0.206875</c:v>
                </c:pt>
                <c:pt idx="87">
                  <c:v>0.206125</c:v>
                </c:pt>
                <c:pt idx="88">
                  <c:v>0.20549999999999999</c:v>
                </c:pt>
                <c:pt idx="89">
                  <c:v>0.20474999999999999</c:v>
                </c:pt>
                <c:pt idx="90">
                  <c:v>0.20400000000000001</c:v>
                </c:pt>
                <c:pt idx="91">
                  <c:v>0.20337500000000003</c:v>
                </c:pt>
                <c:pt idx="92">
                  <c:v>0.202625</c:v>
                </c:pt>
                <c:pt idx="93">
                  <c:v>0.20199999999999999</c:v>
                </c:pt>
                <c:pt idx="94">
                  <c:v>0.201375</c:v>
                </c:pt>
                <c:pt idx="95">
                  <c:v>0.20074999999999998</c:v>
                </c:pt>
                <c:pt idx="96">
                  <c:v>0.2</c:v>
                </c:pt>
                <c:pt idx="97">
                  <c:v>0.199375</c:v>
                </c:pt>
                <c:pt idx="98">
                  <c:v>0.19875000000000001</c:v>
                </c:pt>
                <c:pt idx="99">
                  <c:v>0.19824999999999998</c:v>
                </c:pt>
                <c:pt idx="100">
                  <c:v>0.197625</c:v>
                </c:pt>
                <c:pt idx="101">
                  <c:v>0.19699999999999998</c:v>
                </c:pt>
                <c:pt idx="102">
                  <c:v>0.19637499999999999</c:v>
                </c:pt>
                <c:pt idx="103">
                  <c:v>0.19587500000000002</c:v>
                </c:pt>
                <c:pt idx="104">
                  <c:v>0.19525000000000001</c:v>
                </c:pt>
                <c:pt idx="105">
                  <c:v>0.19474999999999998</c:v>
                </c:pt>
                <c:pt idx="106">
                  <c:v>0.19412499999999999</c:v>
                </c:pt>
                <c:pt idx="107">
                  <c:v>0.19362500000000002</c:v>
                </c:pt>
                <c:pt idx="108">
                  <c:v>0.19312499999999999</c:v>
                </c:pt>
                <c:pt idx="109">
                  <c:v>0.19262499999999999</c:v>
                </c:pt>
                <c:pt idx="110">
                  <c:v>0.19199999999999998</c:v>
                </c:pt>
                <c:pt idx="111">
                  <c:v>0.1915</c:v>
                </c:pt>
                <c:pt idx="112">
                  <c:v>0.191</c:v>
                </c:pt>
                <c:pt idx="113">
                  <c:v>0.1905</c:v>
                </c:pt>
                <c:pt idx="114">
                  <c:v>0.19</c:v>
                </c:pt>
                <c:pt idx="115">
                  <c:v>0.1895</c:v>
                </c:pt>
                <c:pt idx="116">
                  <c:v>0.189</c:v>
                </c:pt>
                <c:pt idx="117">
                  <c:v>0.1885</c:v>
                </c:pt>
                <c:pt idx="118">
                  <c:v>0.18812499999999999</c:v>
                </c:pt>
                <c:pt idx="119">
                  <c:v>0.18762500000000001</c:v>
                </c:pt>
                <c:pt idx="120">
                  <c:v>0.18712499999999999</c:v>
                </c:pt>
                <c:pt idx="121">
                  <c:v>0.18662499999999999</c:v>
                </c:pt>
                <c:pt idx="122">
                  <c:v>0.18625</c:v>
                </c:pt>
                <c:pt idx="123">
                  <c:v>0.18575000000000003</c:v>
                </c:pt>
                <c:pt idx="124">
                  <c:v>0.18537499999999998</c:v>
                </c:pt>
                <c:pt idx="125">
                  <c:v>0.18487500000000001</c:v>
                </c:pt>
                <c:pt idx="126">
                  <c:v>0.1845</c:v>
                </c:pt>
                <c:pt idx="127">
                  <c:v>0.184</c:v>
                </c:pt>
                <c:pt idx="128">
                  <c:v>0.18362500000000001</c:v>
                </c:pt>
                <c:pt idx="129">
                  <c:v>0.18312499999999998</c:v>
                </c:pt>
                <c:pt idx="130">
                  <c:v>0.18275</c:v>
                </c:pt>
                <c:pt idx="131">
                  <c:v>0.18225000000000002</c:v>
                </c:pt>
                <c:pt idx="132">
                  <c:v>0.18187499999999998</c:v>
                </c:pt>
                <c:pt idx="133">
                  <c:v>0.18149999999999999</c:v>
                </c:pt>
                <c:pt idx="134">
                  <c:v>0.18112500000000001</c:v>
                </c:pt>
                <c:pt idx="135">
                  <c:v>0.18062499999999998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8694-4F56-87F9-15433C6B4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2847480"/>
        <c:axId val="762844528"/>
      </c:scatterChart>
      <c:valAx>
        <c:axId val="762847480"/>
        <c:scaling>
          <c:orientation val="minMax"/>
          <c:max val="1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X-ray energy (keV)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4528"/>
        <c:crossesAt val="0.1"/>
        <c:crossBetween val="midCat"/>
        <c:majorUnit val="25"/>
      </c:valAx>
      <c:valAx>
        <c:axId val="762844528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µ (cm-1)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7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277668416447949"/>
          <c:y val="6.7281870140064273E-2"/>
          <c:w val="0.36068088363954504"/>
          <c:h val="0.25779184144038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150 kV spectrum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53937007874015"/>
          <c:y val="0.1425168107588857"/>
          <c:w val="0.80657064741907258"/>
          <c:h val="0.71828806238726461"/>
        </c:manualLayout>
      </c:layout>
      <c:scatterChart>
        <c:scatterStyle val="smoothMarker"/>
        <c:varyColors val="0"/>
        <c:ser>
          <c:idx val="1"/>
          <c:order val="0"/>
          <c:tx>
            <c:v>Original spectrum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'150 keV (2)'!$A$10:$A$145</c:f>
              <c:numCache>
                <c:formatCode>General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'150 keV (2)'!$C$10:$C$145</c:f>
              <c:numCache>
                <c:formatCode>0.00E+00</c:formatCode>
                <c:ptCount val="136"/>
                <c:pt idx="0">
                  <c:v>1480735.8199981723</c:v>
                </c:pt>
                <c:pt idx="1">
                  <c:v>2333890.7547046915</c:v>
                </c:pt>
                <c:pt idx="2">
                  <c:v>3308189.6524262032</c:v>
                </c:pt>
                <c:pt idx="3">
                  <c:v>4337904.78658011</c:v>
                </c:pt>
                <c:pt idx="4">
                  <c:v>5384733.0607827827</c:v>
                </c:pt>
                <c:pt idx="5">
                  <c:v>6387240.3324906537</c:v>
                </c:pt>
                <c:pt idx="6">
                  <c:v>7312532.6617495734</c:v>
                </c:pt>
                <c:pt idx="7">
                  <c:v>8137308.6822926821</c:v>
                </c:pt>
                <c:pt idx="8">
                  <c:v>8840408.6755688321</c:v>
                </c:pt>
                <c:pt idx="9">
                  <c:v>9426823.8314402513</c:v>
                </c:pt>
                <c:pt idx="10">
                  <c:v>9872616.3049309887</c:v>
                </c:pt>
                <c:pt idx="11">
                  <c:v>10246958.224965651</c:v>
                </c:pt>
                <c:pt idx="12">
                  <c:v>10515576.499787703</c:v>
                </c:pt>
                <c:pt idx="13">
                  <c:v>10704604.338033864</c:v>
                </c:pt>
                <c:pt idx="14">
                  <c:v>10815072.485583004</c:v>
                </c:pt>
                <c:pt idx="15">
                  <c:v>10847562.094702171</c:v>
                </c:pt>
                <c:pt idx="16">
                  <c:v>10841667.006809117</c:v>
                </c:pt>
                <c:pt idx="17">
                  <c:v>10784023.228804933</c:v>
                </c:pt>
                <c:pt idx="18">
                  <c:v>10695467.775520967</c:v>
                </c:pt>
                <c:pt idx="19">
                  <c:v>10582082.4505377</c:v>
                </c:pt>
                <c:pt idx="20">
                  <c:v>10431438.414962539</c:v>
                </c:pt>
                <c:pt idx="21">
                  <c:v>10255374.778222905</c:v>
                </c:pt>
                <c:pt idx="22">
                  <c:v>10076449.820039315</c:v>
                </c:pt>
                <c:pt idx="23">
                  <c:v>9881901.6537980363</c:v>
                </c:pt>
                <c:pt idx="24">
                  <c:v>9675795.3215701859</c:v>
                </c:pt>
                <c:pt idx="25">
                  <c:v>9465397.6255609915</c:v>
                </c:pt>
                <c:pt idx="26">
                  <c:v>9252179.5986559093</c:v>
                </c:pt>
                <c:pt idx="27">
                  <c:v>9035109.3780112155</c:v>
                </c:pt>
                <c:pt idx="28">
                  <c:v>8817628.8930679504</c:v>
                </c:pt>
                <c:pt idx="29">
                  <c:v>8599490.1185319889</c:v>
                </c:pt>
                <c:pt idx="30">
                  <c:v>8381365.6054740297</c:v>
                </c:pt>
                <c:pt idx="31">
                  <c:v>8166270.918063431</c:v>
                </c:pt>
                <c:pt idx="32">
                  <c:v>7950706.9230522588</c:v>
                </c:pt>
                <c:pt idx="33">
                  <c:v>7736178.8679051679</c:v>
                </c:pt>
                <c:pt idx="34">
                  <c:v>7527492.3063029069</c:v>
                </c:pt>
                <c:pt idx="35">
                  <c:v>7317865.9699299866</c:v>
                </c:pt>
                <c:pt idx="36">
                  <c:v>7112390.9784630062</c:v>
                </c:pt>
                <c:pt idx="37">
                  <c:v>6908443.3939591823</c:v>
                </c:pt>
                <c:pt idx="38">
                  <c:v>6707219.7849003794</c:v>
                </c:pt>
                <c:pt idx="39">
                  <c:v>6509446.7326992163</c:v>
                </c:pt>
                <c:pt idx="40">
                  <c:v>6313289.7360573094</c:v>
                </c:pt>
                <c:pt idx="41">
                  <c:v>6117861.3062274344</c:v>
                </c:pt>
                <c:pt idx="42">
                  <c:v>5926835.7088379469</c:v>
                </c:pt>
                <c:pt idx="43">
                  <c:v>24107784.779562507</c:v>
                </c:pt>
                <c:pt idx="44">
                  <c:v>37317990.953458972</c:v>
                </c:pt>
                <c:pt idx="45">
                  <c:v>5379064.4916695859</c:v>
                </c:pt>
                <c:pt idx="46">
                  <c:v>5203378.4080247143</c:v>
                </c:pt>
                <c:pt idx="47">
                  <c:v>5032920.5163931716</c:v>
                </c:pt>
                <c:pt idx="48">
                  <c:v>4865200.8000420537</c:v>
                </c:pt>
                <c:pt idx="49">
                  <c:v>4702040.5986694936</c:v>
                </c:pt>
                <c:pt idx="50">
                  <c:v>4539019.1400109669</c:v>
                </c:pt>
                <c:pt idx="51">
                  <c:v>4382168.2225879934</c:v>
                </c:pt>
                <c:pt idx="52">
                  <c:v>13934889.451687697</c:v>
                </c:pt>
                <c:pt idx="53">
                  <c:v>4073974.0062635061</c:v>
                </c:pt>
                <c:pt idx="54">
                  <c:v>6395362.0574560817</c:v>
                </c:pt>
                <c:pt idx="55">
                  <c:v>3430103.2673090966</c:v>
                </c:pt>
                <c:pt idx="56">
                  <c:v>3313093.7929595993</c:v>
                </c:pt>
                <c:pt idx="57">
                  <c:v>3196532.4065973135</c:v>
                </c:pt>
                <c:pt idx="58">
                  <c:v>3085652.1288813571</c:v>
                </c:pt>
                <c:pt idx="59">
                  <c:v>2975034.6478113038</c:v>
                </c:pt>
                <c:pt idx="60">
                  <c:v>2867666.9736824585</c:v>
                </c:pt>
                <c:pt idx="61">
                  <c:v>2762091.5027748682</c:v>
                </c:pt>
                <c:pt idx="62">
                  <c:v>2659592.590998082</c:v>
                </c:pt>
                <c:pt idx="63">
                  <c:v>2561414.6731784702</c:v>
                </c:pt>
                <c:pt idx="64">
                  <c:v>2465260.9966867445</c:v>
                </c:pt>
                <c:pt idx="65">
                  <c:v>2372829.2928076107</c:v>
                </c:pt>
                <c:pt idx="66">
                  <c:v>2283821.4738483671</c:v>
                </c:pt>
                <c:pt idx="67">
                  <c:v>2197609.3925139606</c:v>
                </c:pt>
                <c:pt idx="68">
                  <c:v>2112857.5242991829</c:v>
                </c:pt>
                <c:pt idx="69">
                  <c:v>2030830.1858485972</c:v>
                </c:pt>
                <c:pt idx="70">
                  <c:v>1950109.9178141463</c:v>
                </c:pt>
                <c:pt idx="71">
                  <c:v>1872290.3317210779</c:v>
                </c:pt>
                <c:pt idx="72">
                  <c:v>1797314.5055082256</c:v>
                </c:pt>
                <c:pt idx="73">
                  <c:v>1724262.414174313</c:v>
                </c:pt>
                <c:pt idx="74">
                  <c:v>1653274.7305296469</c:v>
                </c:pt>
                <c:pt idx="75">
                  <c:v>1585429.8825122006</c:v>
                </c:pt>
                <c:pt idx="76">
                  <c:v>1519658.8553083786</c:v>
                </c:pt>
                <c:pt idx="77">
                  <c:v>1456688.4084844519</c:v>
                </c:pt>
                <c:pt idx="78">
                  <c:v>1396041.8310801061</c:v>
                </c:pt>
                <c:pt idx="79">
                  <c:v>1337791.2732024696</c:v>
                </c:pt>
                <c:pt idx="80">
                  <c:v>1282315.0028467798</c:v>
                </c:pt>
                <c:pt idx="81">
                  <c:v>1229375.4842499814</c:v>
                </c:pt>
                <c:pt idx="82">
                  <c:v>1178724.0254958684</c:v>
                </c:pt>
                <c:pt idx="83">
                  <c:v>1130646.9798334939</c:v>
                </c:pt>
                <c:pt idx="84">
                  <c:v>1085219.7945088081</c:v>
                </c:pt>
                <c:pt idx="85">
                  <c:v>1042415.9501349016</c:v>
                </c:pt>
                <c:pt idx="86">
                  <c:v>1001361.9721837339</c:v>
                </c:pt>
                <c:pt idx="87">
                  <c:v>962279.74417385878</c:v>
                </c:pt>
                <c:pt idx="88">
                  <c:v>923576.26091685786</c:v>
                </c:pt>
                <c:pt idx="89">
                  <c:v>886416.46326655743</c:v>
                </c:pt>
                <c:pt idx="90">
                  <c:v>850530.65097119613</c:v>
                </c:pt>
                <c:pt idx="91">
                  <c:v>815577.84836485959</c:v>
                </c:pt>
                <c:pt idx="92">
                  <c:v>781650.48558914149</c:v>
                </c:pt>
                <c:pt idx="93">
                  <c:v>748901.25584794173</c:v>
                </c:pt>
                <c:pt idx="94">
                  <c:v>717118.97704616515</c:v>
                </c:pt>
                <c:pt idx="95">
                  <c:v>686404.24311725772</c:v>
                </c:pt>
                <c:pt idx="96">
                  <c:v>656803.95616439311</c:v>
                </c:pt>
                <c:pt idx="97">
                  <c:v>627963.33138627373</c:v>
                </c:pt>
                <c:pt idx="98">
                  <c:v>600122.88480815082</c:v>
                </c:pt>
                <c:pt idx="99">
                  <c:v>573169.77333944896</c:v>
                </c:pt>
                <c:pt idx="100">
                  <c:v>547134.36112647865</c:v>
                </c:pt>
                <c:pt idx="101">
                  <c:v>521945.63963413466</c:v>
                </c:pt>
                <c:pt idx="102">
                  <c:v>497791.82362917601</c:v>
                </c:pt>
                <c:pt idx="103">
                  <c:v>474140.82669414487</c:v>
                </c:pt>
                <c:pt idx="104">
                  <c:v>451419.95551363338</c:v>
                </c:pt>
                <c:pt idx="105">
                  <c:v>429712.14365219825</c:v>
                </c:pt>
                <c:pt idx="106">
                  <c:v>408370.56446951715</c:v>
                </c:pt>
                <c:pt idx="107">
                  <c:v>387938.59028192546</c:v>
                </c:pt>
                <c:pt idx="108">
                  <c:v>368411.26031291962</c:v>
                </c:pt>
                <c:pt idx="109">
                  <c:v>349190.13756933401</c:v>
                </c:pt>
                <c:pt idx="110">
                  <c:v>330780.90901309386</c:v>
                </c:pt>
                <c:pt idx="111">
                  <c:v>313151.6230682031</c:v>
                </c:pt>
                <c:pt idx="112">
                  <c:v>295932.39842436218</c:v>
                </c:pt>
                <c:pt idx="113">
                  <c:v>279399.42368819396</c:v>
                </c:pt>
                <c:pt idx="114">
                  <c:v>263573.2074529801</c:v>
                </c:pt>
                <c:pt idx="115">
                  <c:v>248065.56856668272</c:v>
                </c:pt>
                <c:pt idx="116">
                  <c:v>233115.99915863655</c:v>
                </c:pt>
                <c:pt idx="117">
                  <c:v>218983.26169316401</c:v>
                </c:pt>
                <c:pt idx="118">
                  <c:v>204922.28886916788</c:v>
                </c:pt>
                <c:pt idx="119">
                  <c:v>191512.10268550506</c:v>
                </c:pt>
                <c:pt idx="120">
                  <c:v>178731.93630720422</c:v>
                </c:pt>
                <c:pt idx="121">
                  <c:v>166041.03708112246</c:v>
                </c:pt>
                <c:pt idx="122">
                  <c:v>153866.78823214036</c:v>
                </c:pt>
                <c:pt idx="123">
                  <c:v>142362.68789406266</c:v>
                </c:pt>
                <c:pt idx="124">
                  <c:v>130769.8639505633</c:v>
                </c:pt>
                <c:pt idx="125">
                  <c:v>119729.95095283209</c:v>
                </c:pt>
                <c:pt idx="126">
                  <c:v>109232.67447363237</c:v>
                </c:pt>
                <c:pt idx="127">
                  <c:v>98051.480995590275</c:v>
                </c:pt>
                <c:pt idx="128">
                  <c:v>87347.521290738165</c:v>
                </c:pt>
                <c:pt idx="129">
                  <c:v>77230.140283195098</c:v>
                </c:pt>
                <c:pt idx="130">
                  <c:v>67381.14224593254</c:v>
                </c:pt>
                <c:pt idx="131">
                  <c:v>57971.32223041921</c:v>
                </c:pt>
                <c:pt idx="132">
                  <c:v>49070.412262548329</c:v>
                </c:pt>
                <c:pt idx="133">
                  <c:v>31927.952216414982</c:v>
                </c:pt>
                <c:pt idx="134">
                  <c:v>15543.076533261763</c:v>
                </c:pt>
                <c:pt idx="135">
                  <c:v>2.4478293259376314E-2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913-435E-93E2-5F22C7587F34}"/>
            </c:ext>
          </c:extLst>
        </c:ser>
        <c:ser>
          <c:idx val="0"/>
          <c:order val="1"/>
          <c:tx>
            <c:v>1 mm CaF2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'150 keV (2)'!$A$10:$A$145</c:f>
              <c:numCache>
                <c:formatCode>General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'150 keV (2)'!$E$10:$E$145</c:f>
              <c:numCache>
                <c:formatCode>0.00E+00</c:formatCode>
                <c:ptCount val="136"/>
                <c:pt idx="0">
                  <c:v>7768.7899517140777</c:v>
                </c:pt>
                <c:pt idx="1">
                  <c:v>29640.806375588229</c:v>
                </c:pt>
                <c:pt idx="2">
                  <c:v>84036.933433850034</c:v>
                </c:pt>
                <c:pt idx="3">
                  <c:v>191934.99412916522</c:v>
                </c:pt>
                <c:pt idx="4">
                  <c:v>372339.10717919114</c:v>
                </c:pt>
                <c:pt idx="5">
                  <c:v>635853.11234789959</c:v>
                </c:pt>
                <c:pt idx="6">
                  <c:v>982528.1140018563</c:v>
                </c:pt>
                <c:pt idx="7">
                  <c:v>1402919.6041088863</c:v>
                </c:pt>
                <c:pt idx="8">
                  <c:v>1878277.4481605743</c:v>
                </c:pt>
                <c:pt idx="9">
                  <c:v>2388709.4107244955</c:v>
                </c:pt>
                <c:pt idx="10">
                  <c:v>2904957.890884629</c:v>
                </c:pt>
                <c:pt idx="11">
                  <c:v>3427355.2616115254</c:v>
                </c:pt>
                <c:pt idx="12">
                  <c:v>3926284.7953640344</c:v>
                </c:pt>
                <c:pt idx="13">
                  <c:v>4395546.9027270628</c:v>
                </c:pt>
                <c:pt idx="14">
                  <c:v>4823687.9082799582</c:v>
                </c:pt>
                <c:pt idx="15">
                  <c:v>5200341.845817822</c:v>
                </c:pt>
                <c:pt idx="16">
                  <c:v>5537054.9786036173</c:v>
                </c:pt>
                <c:pt idx="17">
                  <c:v>5822802.692845637</c:v>
                </c:pt>
                <c:pt idx="18">
                  <c:v>6066768.4294220945</c:v>
                </c:pt>
                <c:pt idx="19">
                  <c:v>6269735.9218789022</c:v>
                </c:pt>
                <c:pt idx="20">
                  <c:v>6424971.3447722904</c:v>
                </c:pt>
                <c:pt idx="21">
                  <c:v>6541391.6722803721</c:v>
                </c:pt>
                <c:pt idx="22">
                  <c:v>6630717.3783901511</c:v>
                </c:pt>
                <c:pt idx="23">
                  <c:v>6687238.2302752258</c:v>
                </c:pt>
                <c:pt idx="24">
                  <c:v>6714339.3392332392</c:v>
                </c:pt>
                <c:pt idx="25">
                  <c:v>6720461.2721958458</c:v>
                </c:pt>
                <c:pt idx="26">
                  <c:v>6706271.6522203889</c:v>
                </c:pt>
                <c:pt idx="27">
                  <c:v>6672326.7021301817</c:v>
                </c:pt>
                <c:pt idx="28">
                  <c:v>6623872.7131683957</c:v>
                </c:pt>
                <c:pt idx="29">
                  <c:v>6561453.2665705234</c:v>
                </c:pt>
                <c:pt idx="30">
                  <c:v>6486781.3078897335</c:v>
                </c:pt>
                <c:pt idx="31">
                  <c:v>6403455.5138346655</c:v>
                </c:pt>
                <c:pt idx="32">
                  <c:v>6309415.5273441197</c:v>
                </c:pt>
                <c:pt idx="33">
                  <c:v>6207291.685885461</c:v>
                </c:pt>
                <c:pt idx="34">
                  <c:v>6101428.7147908527</c:v>
                </c:pt>
                <c:pt idx="35">
                  <c:v>5987230.5001238445</c:v>
                </c:pt>
                <c:pt idx="36">
                  <c:v>5869669.1604806716</c:v>
                </c:pt>
                <c:pt idx="37">
                  <c:v>5747228.5298323259</c:v>
                </c:pt>
                <c:pt idx="38">
                  <c:v>5621503.3383440571</c:v>
                </c:pt>
                <c:pt idx="39">
                  <c:v>5493522.4693040224</c:v>
                </c:pt>
                <c:pt idx="40">
                  <c:v>5362143.9912832873</c:v>
                </c:pt>
                <c:pt idx="41">
                  <c:v>5227316.1173566058</c:v>
                </c:pt>
                <c:pt idx="42">
                  <c:v>5092357.3824258782</c:v>
                </c:pt>
                <c:pt idx="43">
                  <c:v>20821797.781532794</c:v>
                </c:pt>
                <c:pt idx="44">
                  <c:v>32388601.053450722</c:v>
                </c:pt>
                <c:pt idx="45">
                  <c:v>4689962.9036009954</c:v>
                </c:pt>
                <c:pt idx="46">
                  <c:v>4556157.0156491539</c:v>
                </c:pt>
                <c:pt idx="47">
                  <c:v>4424594.4970613495</c:v>
                </c:pt>
                <c:pt idx="48">
                  <c:v>4293363.2029978447</c:v>
                </c:pt>
                <c:pt idx="49">
                  <c:v>4164052.6069278507</c:v>
                </c:pt>
                <c:pt idx="50">
                  <c:v>4033127.5430785981</c:v>
                </c:pt>
                <c:pt idx="51">
                  <c:v>3906035.9253504616</c:v>
                </c:pt>
                <c:pt idx="52">
                  <c:v>12457620.54668525</c:v>
                </c:pt>
                <c:pt idx="53">
                  <c:v>3652405.3019278673</c:v>
                </c:pt>
                <c:pt idx="54">
                  <c:v>5748732.8070363598</c:v>
                </c:pt>
                <c:pt idx="55">
                  <c:v>3091044.2160260566</c:v>
                </c:pt>
                <c:pt idx="56">
                  <c:v>2992634.8901255857</c:v>
                </c:pt>
                <c:pt idx="57">
                  <c:v>2893874.3195336652</c:v>
                </c:pt>
                <c:pt idx="58">
                  <c:v>2799450.7074175626</c:v>
                </c:pt>
                <c:pt idx="59">
                  <c:v>2704592.0436080103</c:v>
                </c:pt>
                <c:pt idx="60">
                  <c:v>2612046.4590596408</c:v>
                </c:pt>
                <c:pt idx="61">
                  <c:v>2520446.2863744055</c:v>
                </c:pt>
                <c:pt idx="62">
                  <c:v>2431163.0148340981</c:v>
                </c:pt>
                <c:pt idx="63">
                  <c:v>2345292.4647638588</c:v>
                </c:pt>
                <c:pt idx="64">
                  <c:v>2260843.746791</c:v>
                </c:pt>
                <c:pt idx="65">
                  <c:v>2179400.4969337904</c:v>
                </c:pt>
                <c:pt idx="66">
                  <c:v>2100652.3197035431</c:v>
                </c:pt>
                <c:pt idx="67">
                  <c:v>2024120.5901759523</c:v>
                </c:pt>
                <c:pt idx="68">
                  <c:v>1948660.2948882186</c:v>
                </c:pt>
                <c:pt idx="69">
                  <c:v>1875331.9204567822</c:v>
                </c:pt>
                <c:pt idx="70">
                  <c:v>1802969.7006154291</c:v>
                </c:pt>
                <c:pt idx="71">
                  <c:v>1733059.697727371</c:v>
                </c:pt>
                <c:pt idx="72">
                  <c:v>1665512.0429633413</c:v>
                </c:pt>
                <c:pt idx="73">
                  <c:v>1599494.7099008674</c:v>
                </c:pt>
                <c:pt idx="74">
                  <c:v>1535205.1283211538</c:v>
                </c:pt>
                <c:pt idx="75">
                  <c:v>1473657.4763655521</c:v>
                </c:pt>
                <c:pt idx="76">
                  <c:v>1413826.5197669729</c:v>
                </c:pt>
                <c:pt idx="77">
                  <c:v>1356491.8514532619</c:v>
                </c:pt>
                <c:pt idx="78">
                  <c:v>1301133.4495264732</c:v>
                </c:pt>
                <c:pt idx="79">
                  <c:v>1247913.9914133698</c:v>
                </c:pt>
                <c:pt idx="80">
                  <c:v>1197116.1311389229</c:v>
                </c:pt>
                <c:pt idx="81">
                  <c:v>1148606.7705717275</c:v>
                </c:pt>
                <c:pt idx="82">
                  <c:v>1102088.8339903522</c:v>
                </c:pt>
                <c:pt idx="83">
                  <c:v>1057911.0089830838</c:v>
                </c:pt>
                <c:pt idx="84">
                  <c:v>1016116.8395088271</c:v>
                </c:pt>
                <c:pt idx="85">
                  <c:v>976690.60868151858</c:v>
                </c:pt>
                <c:pt idx="86">
                  <c:v>938851.88003418793</c:v>
                </c:pt>
                <c:pt idx="87">
                  <c:v>902754.64248973154</c:v>
                </c:pt>
                <c:pt idx="88">
                  <c:v>866968.95986992726</c:v>
                </c:pt>
                <c:pt idx="89">
                  <c:v>832589.63772424567</c:v>
                </c:pt>
                <c:pt idx="90">
                  <c:v>799340.36992283503</c:v>
                </c:pt>
                <c:pt idx="91">
                  <c:v>766905.72388324782</c:v>
                </c:pt>
                <c:pt idx="92">
                  <c:v>735400.53124726645</c:v>
                </c:pt>
                <c:pt idx="93">
                  <c:v>704970.06447794009</c:v>
                </c:pt>
                <c:pt idx="94">
                  <c:v>675374.23815865384</c:v>
                </c:pt>
                <c:pt idx="95">
                  <c:v>646776.45829862333</c:v>
                </c:pt>
                <c:pt idx="96">
                  <c:v>619180.34643168689</c:v>
                </c:pt>
                <c:pt idx="97">
                  <c:v>592255.4085774112</c:v>
                </c:pt>
                <c:pt idx="98">
                  <c:v>566250.09369297244</c:v>
                </c:pt>
                <c:pt idx="99">
                  <c:v>541059.12508150202</c:v>
                </c:pt>
                <c:pt idx="100">
                  <c:v>516695.85078049503</c:v>
                </c:pt>
                <c:pt idx="101">
                  <c:v>493112.25398204802</c:v>
                </c:pt>
                <c:pt idx="102">
                  <c:v>470487.20528474171</c:v>
                </c:pt>
                <c:pt idx="103">
                  <c:v>448304.5409154151</c:v>
                </c:pt>
                <c:pt idx="104">
                  <c:v>426984.65313888149</c:v>
                </c:pt>
                <c:pt idx="105">
                  <c:v>406594.08399507322</c:v>
                </c:pt>
                <c:pt idx="106">
                  <c:v>386548.13786960975</c:v>
                </c:pt>
                <c:pt idx="107">
                  <c:v>367336.47536287137</c:v>
                </c:pt>
                <c:pt idx="108">
                  <c:v>348957.12699407083</c:v>
                </c:pt>
                <c:pt idx="109">
                  <c:v>330866.70178908523</c:v>
                </c:pt>
                <c:pt idx="110">
                  <c:v>313523.16532146803</c:v>
                </c:pt>
                <c:pt idx="111">
                  <c:v>296908.04913514876</c:v>
                </c:pt>
                <c:pt idx="112">
                  <c:v>280671.2468935026</c:v>
                </c:pt>
                <c:pt idx="113">
                  <c:v>265066.72431072313</c:v>
                </c:pt>
                <c:pt idx="114">
                  <c:v>250131.89444965703</c:v>
                </c:pt>
                <c:pt idx="115">
                  <c:v>235482.47642478216</c:v>
                </c:pt>
                <c:pt idx="116">
                  <c:v>221347.52553495948</c:v>
                </c:pt>
                <c:pt idx="117">
                  <c:v>207987.7734057976</c:v>
                </c:pt>
                <c:pt idx="118">
                  <c:v>194688.53566260578</c:v>
                </c:pt>
                <c:pt idx="119">
                  <c:v>181994.34333663006</c:v>
                </c:pt>
                <c:pt idx="120">
                  <c:v>169892.54022273087</c:v>
                </c:pt>
                <c:pt idx="121">
                  <c:v>157869.44107698122</c:v>
                </c:pt>
                <c:pt idx="122">
                  <c:v>146331.56156766418</c:v>
                </c:pt>
                <c:pt idx="123">
                  <c:v>135420.98604677533</c:v>
                </c:pt>
                <c:pt idx="124">
                  <c:v>124425.08582855963</c:v>
                </c:pt>
                <c:pt idx="125">
                  <c:v>113946.17617437104</c:v>
                </c:pt>
                <c:pt idx="126">
                  <c:v>103979.13305895998</c:v>
                </c:pt>
                <c:pt idx="127">
                  <c:v>93356.477504356037</c:v>
                </c:pt>
                <c:pt idx="128">
                  <c:v>83183.570587363254</c:v>
                </c:pt>
                <c:pt idx="129">
                  <c:v>73564.869780029316</c:v>
                </c:pt>
                <c:pt idx="130">
                  <c:v>64197.584805362407</c:v>
                </c:pt>
                <c:pt idx="131">
                  <c:v>55242.889979633939</c:v>
                </c:pt>
                <c:pt idx="132">
                  <c:v>46771.31331292729</c:v>
                </c:pt>
                <c:pt idx="133">
                  <c:v>30437.836954063889</c:v>
                </c:pt>
                <c:pt idx="134">
                  <c:v>14820.490262459412</c:v>
                </c:pt>
                <c:pt idx="135">
                  <c:v>2.334476904891658E-2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913-435E-93E2-5F22C7587F34}"/>
            </c:ext>
          </c:extLst>
        </c:ser>
        <c:ser>
          <c:idx val="2"/>
          <c:order val="2"/>
          <c:tx>
            <c:v>1 mm CaF2 + core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'150 keV (2)'!$A$10:$A$145</c:f>
              <c:numCache>
                <c:formatCode>General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'150 keV (2)'!$G$10:$G$145</c:f>
              <c:numCache>
                <c:formatCode>0.00E+00</c:formatCode>
                <c:ptCount val="136"/>
                <c:pt idx="0">
                  <c:v>0.1139338739292123</c:v>
                </c:pt>
                <c:pt idx="1">
                  <c:v>2.8774573358545066</c:v>
                </c:pt>
                <c:pt idx="2">
                  <c:v>35.608296730378839</c:v>
                </c:pt>
                <c:pt idx="3">
                  <c:v>260.6457671365867</c:v>
                </c:pt>
                <c:pt idx="4">
                  <c:v>1284.4389618930484</c:v>
                </c:pt>
                <c:pt idx="5">
                  <c:v>4675.5992261251486</c:v>
                </c:pt>
                <c:pt idx="6">
                  <c:v>13400.428822101381</c:v>
                </c:pt>
                <c:pt idx="7">
                  <c:v>31907.410140348285</c:v>
                </c:pt>
                <c:pt idx="8">
                  <c:v>65489.733168160172</c:v>
                </c:pt>
                <c:pt idx="9">
                  <c:v>119011.39603932652</c:v>
                </c:pt>
                <c:pt idx="10">
                  <c:v>196033.47271123974</c:v>
                </c:pt>
                <c:pt idx="11">
                  <c:v>299284.36710922117</c:v>
                </c:pt>
                <c:pt idx="12">
                  <c:v>427858.34152537293</c:v>
                </c:pt>
                <c:pt idx="13">
                  <c:v>579775.2276294867</c:v>
                </c:pt>
                <c:pt idx="14">
                  <c:v>749890.19615392422</c:v>
                </c:pt>
                <c:pt idx="15">
                  <c:v>933732.68427298288</c:v>
                </c:pt>
                <c:pt idx="16">
                  <c:v>1127616.9274849095</c:v>
                </c:pt>
                <c:pt idx="17">
                  <c:v>1324826.4015732103</c:v>
                </c:pt>
                <c:pt idx="18">
                  <c:v>1522036.3304442728</c:v>
                </c:pt>
                <c:pt idx="19">
                  <c:v>1715357.0665814925</c:v>
                </c:pt>
                <c:pt idx="20">
                  <c:v>1898666.7338265954</c:v>
                </c:pt>
                <c:pt idx="21">
                  <c:v>2070971.7400411144</c:v>
                </c:pt>
                <c:pt idx="22">
                  <c:v>2232646.4935188321</c:v>
                </c:pt>
                <c:pt idx="23">
                  <c:v>2379909.099150151</c:v>
                </c:pt>
                <c:pt idx="24">
                  <c:v>2511600.0353114554</c:v>
                </c:pt>
                <c:pt idx="25">
                  <c:v>2629645.3623251584</c:v>
                </c:pt>
                <c:pt idx="26">
                  <c:v>2733916.3894145908</c:v>
                </c:pt>
                <c:pt idx="27">
                  <c:v>2822678.7770609898</c:v>
                </c:pt>
                <c:pt idx="28">
                  <c:v>2898972.027543711</c:v>
                </c:pt>
                <c:pt idx="29">
                  <c:v>2961875.5160158905</c:v>
                </c:pt>
                <c:pt idx="30">
                  <c:v>3011954.8244357882</c:v>
                </c:pt>
                <c:pt idx="31">
                  <c:v>3051480.8387558931</c:v>
                </c:pt>
                <c:pt idx="32">
                  <c:v>3079101.4606003123</c:v>
                </c:pt>
                <c:pt idx="33">
                  <c:v>3097020.6830434999</c:v>
                </c:pt>
                <c:pt idx="34">
                  <c:v>3106383.6444098372</c:v>
                </c:pt>
                <c:pt idx="35">
                  <c:v>3106207.6479476076</c:v>
                </c:pt>
                <c:pt idx="36">
                  <c:v>3098571.336827823</c:v>
                </c:pt>
                <c:pt idx="37">
                  <c:v>3083493.3808156559</c:v>
                </c:pt>
                <c:pt idx="38">
                  <c:v>3061730.8737396174</c:v>
                </c:pt>
                <c:pt idx="39">
                  <c:v>3033945.2652706224</c:v>
                </c:pt>
                <c:pt idx="40">
                  <c:v>3000542.6885101954</c:v>
                </c:pt>
                <c:pt idx="41">
                  <c:v>2960955.3678886173</c:v>
                </c:pt>
                <c:pt idx="42">
                  <c:v>2917601.248148608</c:v>
                </c:pt>
                <c:pt idx="43">
                  <c:v>12059669.463286713</c:v>
                </c:pt>
                <c:pt idx="44">
                  <c:v>18948799.27184134</c:v>
                </c:pt>
                <c:pt idx="45">
                  <c:v>2769449.4550255314</c:v>
                </c:pt>
                <c:pt idx="46">
                  <c:v>2714609.4212986352</c:v>
                </c:pt>
                <c:pt idx="47">
                  <c:v>2658758.4352866909</c:v>
                </c:pt>
                <c:pt idx="48">
                  <c:v>2600159.4347469369</c:v>
                </c:pt>
                <c:pt idx="49">
                  <c:v>2540987.6255714749</c:v>
                </c:pt>
                <c:pt idx="50">
                  <c:v>2478383.1458845474</c:v>
                </c:pt>
                <c:pt idx="51">
                  <c:v>2416728.8354721447</c:v>
                </c:pt>
                <c:pt idx="52">
                  <c:v>7756184.7142990408</c:v>
                </c:pt>
                <c:pt idx="53">
                  <c:v>2287807.1614613095</c:v>
                </c:pt>
                <c:pt idx="54">
                  <c:v>3621979.860560691</c:v>
                </c:pt>
                <c:pt idx="55">
                  <c:v>1958225.4251871358</c:v>
                </c:pt>
                <c:pt idx="56">
                  <c:v>1905903.0885915835</c:v>
                </c:pt>
                <c:pt idx="57">
                  <c:v>1852108.6472470877</c:v>
                </c:pt>
                <c:pt idx="58">
                  <c:v>1800136.2779596488</c:v>
                </c:pt>
                <c:pt idx="59">
                  <c:v>1746972.7978511991</c:v>
                </c:pt>
                <c:pt idx="60">
                  <c:v>1694502.2214355662</c:v>
                </c:pt>
                <c:pt idx="61">
                  <c:v>1642160.345156136</c:v>
                </c:pt>
                <c:pt idx="62">
                  <c:v>1590230.8188502013</c:v>
                </c:pt>
                <c:pt idx="63">
                  <c:v>1539841.8441856799</c:v>
                </c:pt>
                <c:pt idx="64">
                  <c:v>1489987.6895831064</c:v>
                </c:pt>
                <c:pt idx="65">
                  <c:v>1441412.3947476801</c:v>
                </c:pt>
                <c:pt idx="66">
                  <c:v>1394021.6247130036</c:v>
                </c:pt>
                <c:pt idx="67">
                  <c:v>1347537.6038271242</c:v>
                </c:pt>
                <c:pt idx="68">
                  <c:v>1301400.0652292802</c:v>
                </c:pt>
                <c:pt idx="69">
                  <c:v>1256385.7767740034</c:v>
                </c:pt>
                <c:pt idx="70">
                  <c:v>1211305.1795979885</c:v>
                </c:pt>
                <c:pt idx="71">
                  <c:v>1167763.5020253321</c:v>
                </c:pt>
                <c:pt idx="72">
                  <c:v>1125212.3343203876</c:v>
                </c:pt>
                <c:pt idx="73">
                  <c:v>1083604.4880937468</c:v>
                </c:pt>
                <c:pt idx="74">
                  <c:v>1042571.342285532</c:v>
                </c:pt>
                <c:pt idx="75">
                  <c:v>1003328.7428067581</c:v>
                </c:pt>
                <c:pt idx="76">
                  <c:v>964926.44569226739</c:v>
                </c:pt>
                <c:pt idx="77">
                  <c:v>927839.18435017054</c:v>
                </c:pt>
                <c:pt idx="78">
                  <c:v>892092.20656880946</c:v>
                </c:pt>
                <c:pt idx="79">
                  <c:v>857529.34876357706</c:v>
                </c:pt>
                <c:pt idx="80">
                  <c:v>824259.7776374704</c:v>
                </c:pt>
                <c:pt idx="81">
                  <c:v>792467.90621559066</c:v>
                </c:pt>
                <c:pt idx="82">
                  <c:v>761920.04554141592</c:v>
                </c:pt>
                <c:pt idx="83">
                  <c:v>732833.67881704611</c:v>
                </c:pt>
                <c:pt idx="84">
                  <c:v>705283.00376472599</c:v>
                </c:pt>
                <c:pt idx="85">
                  <c:v>679179.10952420533</c:v>
                </c:pt>
                <c:pt idx="86">
                  <c:v>654052.97488045972</c:v>
                </c:pt>
                <c:pt idx="87">
                  <c:v>630048.69040276809</c:v>
                </c:pt>
                <c:pt idx="88">
                  <c:v>606041.71744901955</c:v>
                </c:pt>
                <c:pt idx="89">
                  <c:v>582966.45086019125</c:v>
                </c:pt>
                <c:pt idx="90">
                  <c:v>560606.20095573296</c:v>
                </c:pt>
                <c:pt idx="91">
                  <c:v>538719.5275391672</c:v>
                </c:pt>
                <c:pt idx="92">
                  <c:v>517437.93793866236</c:v>
                </c:pt>
                <c:pt idx="93">
                  <c:v>496734.86611856456</c:v>
                </c:pt>
                <c:pt idx="94">
                  <c:v>476642.81226601976</c:v>
                </c:pt>
                <c:pt idx="95">
                  <c:v>457111.76796909596</c:v>
                </c:pt>
                <c:pt idx="96">
                  <c:v>438252.09602834354</c:v>
                </c:pt>
                <c:pt idx="97">
                  <c:v>419793.31174285058</c:v>
                </c:pt>
                <c:pt idx="98">
                  <c:v>401933.68698347028</c:v>
                </c:pt>
                <c:pt idx="99">
                  <c:v>384517.8786793254</c:v>
                </c:pt>
                <c:pt idx="100">
                  <c:v>367727.76854801434</c:v>
                </c:pt>
                <c:pt idx="101">
                  <c:v>351383.96530737384</c:v>
                </c:pt>
                <c:pt idx="102">
                  <c:v>335682.46375890938</c:v>
                </c:pt>
                <c:pt idx="103">
                  <c:v>320243.01527066139</c:v>
                </c:pt>
                <c:pt idx="104">
                  <c:v>305396.09966116823</c:v>
                </c:pt>
                <c:pt idx="105">
                  <c:v>291164.19474322151</c:v>
                </c:pt>
                <c:pt idx="106">
                  <c:v>277156.57756290591</c:v>
                </c:pt>
                <c:pt idx="107">
                  <c:v>263655.23710363201</c:v>
                </c:pt>
                <c:pt idx="108">
                  <c:v>250766.84282255443</c:v>
                </c:pt>
                <c:pt idx="109">
                  <c:v>238013.63944884972</c:v>
                </c:pt>
                <c:pt idx="110">
                  <c:v>225820.36767210037</c:v>
                </c:pt>
                <c:pt idx="111">
                  <c:v>214075.11690280712</c:v>
                </c:pt>
                <c:pt idx="112">
                  <c:v>202578.28299600011</c:v>
                </c:pt>
                <c:pt idx="113">
                  <c:v>191514.1716246095</c:v>
                </c:pt>
                <c:pt idx="114">
                  <c:v>180911.22775123193</c:v>
                </c:pt>
                <c:pt idx="115">
                  <c:v>170492.69915509757</c:v>
                </c:pt>
                <c:pt idx="116">
                  <c:v>160425.20638833041</c:v>
                </c:pt>
                <c:pt idx="117">
                  <c:v>150899.04261752026</c:v>
                </c:pt>
                <c:pt idx="118">
                  <c:v>141390.68559882915</c:v>
                </c:pt>
                <c:pt idx="119">
                  <c:v>132286.06754658101</c:v>
                </c:pt>
                <c:pt idx="120">
                  <c:v>123617.87395361882</c:v>
                </c:pt>
                <c:pt idx="121">
                  <c:v>114969.0192377983</c:v>
                </c:pt>
                <c:pt idx="122">
                  <c:v>106672.50783673268</c:v>
                </c:pt>
                <c:pt idx="123">
                  <c:v>98804.39538117034</c:v>
                </c:pt>
                <c:pt idx="124">
                  <c:v>90856.297913369184</c:v>
                </c:pt>
                <c:pt idx="125">
                  <c:v>83290.906127942464</c:v>
                </c:pt>
                <c:pt idx="126">
                  <c:v>76067.793342987774</c:v>
                </c:pt>
                <c:pt idx="127">
                  <c:v>68355.722423058061</c:v>
                </c:pt>
                <c:pt idx="128">
                  <c:v>60957.166830804737</c:v>
                </c:pt>
                <c:pt idx="129">
                  <c:v>53955.221658267103</c:v>
                </c:pt>
                <c:pt idx="130">
                  <c:v>47123.603677056431</c:v>
                </c:pt>
                <c:pt idx="131">
                  <c:v>40585.601829373089</c:v>
                </c:pt>
                <c:pt idx="132">
                  <c:v>34389.982878652816</c:v>
                </c:pt>
                <c:pt idx="133">
                  <c:v>22398.708392309527</c:v>
                </c:pt>
                <c:pt idx="134">
                  <c:v>10913.237483950232</c:v>
                </c:pt>
                <c:pt idx="135">
                  <c:v>1.7205068754197913E-2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913-435E-93E2-5F22C7587F34}"/>
            </c:ext>
          </c:extLst>
        </c:ser>
        <c:ser>
          <c:idx val="3"/>
          <c:order val="3"/>
          <c:tx>
            <c:v>1 mm CaF2 + core + Qtz powder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'150 keV (2)'!$A$10:$A$145</c:f>
              <c:numCache>
                <c:formatCode>General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'150 keV (2)'!$M$10:$M$145</c:f>
              <c:numCache>
                <c:formatCode>0.00E+00</c:formatCode>
                <c:ptCount val="136"/>
                <c:pt idx="0">
                  <c:v>1.0221992879830811E-11</c:v>
                </c:pt>
                <c:pt idx="1">
                  <c:v>1.3416299812306306E-8</c:v>
                </c:pt>
                <c:pt idx="2">
                  <c:v>3.6069380357784853E-6</c:v>
                </c:pt>
                <c:pt idx="3">
                  <c:v>3.008916789559685E-4</c:v>
                </c:pt>
                <c:pt idx="4">
                  <c:v>1.0395287468664841E-2</c:v>
                </c:pt>
                <c:pt idx="5">
                  <c:v>0.18390887478530066</c:v>
                </c:pt>
                <c:pt idx="6">
                  <c:v>1.9154344946935389</c:v>
                </c:pt>
                <c:pt idx="7">
                  <c:v>13.260716985465999</c:v>
                </c:pt>
                <c:pt idx="8">
                  <c:v>66.416210705261932</c:v>
                </c:pt>
                <c:pt idx="9">
                  <c:v>254.16776282159159</c:v>
                </c:pt>
                <c:pt idx="10">
                  <c:v>788.61496881654318</c:v>
                </c:pt>
                <c:pt idx="11">
                  <c:v>2061.1605170886783</c:v>
                </c:pt>
                <c:pt idx="12">
                  <c:v>4676.9077906192351</c:v>
                </c:pt>
                <c:pt idx="13">
                  <c:v>9437.9188010253838</c:v>
                </c:pt>
                <c:pt idx="14">
                  <c:v>17193.248723409772</c:v>
                </c:pt>
                <c:pt idx="15">
                  <c:v>28906.332593264495</c:v>
                </c:pt>
                <c:pt idx="16">
                  <c:v>45384.880506337409</c:v>
                </c:pt>
                <c:pt idx="17">
                  <c:v>67177.539777209342</c:v>
                </c:pt>
                <c:pt idx="18">
                  <c:v>94595.736689646554</c:v>
                </c:pt>
                <c:pt idx="19">
                  <c:v>127688.25558529001</c:v>
                </c:pt>
                <c:pt idx="20">
                  <c:v>165938.49369639601</c:v>
                </c:pt>
                <c:pt idx="21">
                  <c:v>208899.48760610656</c:v>
                </c:pt>
                <c:pt idx="22">
                  <c:v>256020.98894760598</c:v>
                </c:pt>
                <c:pt idx="23">
                  <c:v>306196.88874153659</c:v>
                </c:pt>
                <c:pt idx="24">
                  <c:v>358393.32027419953</c:v>
                </c:pt>
                <c:pt idx="25">
                  <c:v>412051.67772592447</c:v>
                </c:pt>
                <c:pt idx="26">
                  <c:v>466501.12648189475</c:v>
                </c:pt>
                <c:pt idx="27">
                  <c:v>520127.45327067911</c:v>
                </c:pt>
                <c:pt idx="28">
                  <c:v>573199.58954266831</c:v>
                </c:pt>
                <c:pt idx="29">
                  <c:v>624417.18890704389</c:v>
                </c:pt>
                <c:pt idx="30">
                  <c:v>673257.64721300511</c:v>
                </c:pt>
                <c:pt idx="31">
                  <c:v>719768.42093106441</c:v>
                </c:pt>
                <c:pt idx="32">
                  <c:v>763049.83968084108</c:v>
                </c:pt>
                <c:pt idx="33">
                  <c:v>803457.95650482597</c:v>
                </c:pt>
                <c:pt idx="34">
                  <c:v>840300.66580569767</c:v>
                </c:pt>
                <c:pt idx="35">
                  <c:v>873695.227849997</c:v>
                </c:pt>
                <c:pt idx="36">
                  <c:v>903352.34865642607</c:v>
                </c:pt>
                <c:pt idx="37">
                  <c:v>929538.00860958162</c:v>
                </c:pt>
                <c:pt idx="38">
                  <c:v>952098.4373680033</c:v>
                </c:pt>
                <c:pt idx="39">
                  <c:v>970902.32328716072</c:v>
                </c:pt>
                <c:pt idx="40">
                  <c:v>986571.8908453139</c:v>
                </c:pt>
                <c:pt idx="41">
                  <c:v>998290.93779512425</c:v>
                </c:pt>
                <c:pt idx="42">
                  <c:v>1007060.8493859962</c:v>
                </c:pt>
                <c:pt idx="43">
                  <c:v>4256482.1520808712</c:v>
                </c:pt>
                <c:pt idx="44">
                  <c:v>6827959.1114993365</c:v>
                </c:pt>
                <c:pt idx="45">
                  <c:v>1017195.9751317987</c:v>
                </c:pt>
                <c:pt idx="46">
                  <c:v>1015487.5413540537</c:v>
                </c:pt>
                <c:pt idx="47">
                  <c:v>1012176.5479830877</c:v>
                </c:pt>
                <c:pt idx="48">
                  <c:v>1005763.0570894345</c:v>
                </c:pt>
                <c:pt idx="49">
                  <c:v>998259.85024055012</c:v>
                </c:pt>
                <c:pt idx="50">
                  <c:v>987724.8521521216</c:v>
                </c:pt>
                <c:pt idx="51">
                  <c:v>976672.54673502257</c:v>
                </c:pt>
                <c:pt idx="52">
                  <c:v>3174708.4544614791</c:v>
                </c:pt>
                <c:pt idx="53">
                  <c:v>948062.15681823913</c:v>
                </c:pt>
                <c:pt idx="54">
                  <c:v>1518980.3678464517</c:v>
                </c:pt>
                <c:pt idx="55">
                  <c:v>830446.44921014702</c:v>
                </c:pt>
                <c:pt idx="56">
                  <c:v>816995.41878468229</c:v>
                </c:pt>
                <c:pt idx="57">
                  <c:v>801879.68531779444</c:v>
                </c:pt>
                <c:pt idx="58">
                  <c:v>786862.99725560064</c:v>
                </c:pt>
                <c:pt idx="59">
                  <c:v>770651.29056417756</c:v>
                </c:pt>
                <c:pt idx="60">
                  <c:v>754082.7062765673</c:v>
                </c:pt>
                <c:pt idx="61">
                  <c:v>737220.61372528726</c:v>
                </c:pt>
                <c:pt idx="62">
                  <c:v>719616.69612985838</c:v>
                </c:pt>
                <c:pt idx="63">
                  <c:v>702107.1246168802</c:v>
                </c:pt>
                <c:pt idx="64">
                  <c:v>684535.76068721863</c:v>
                </c:pt>
                <c:pt idx="65">
                  <c:v>666983.28895200498</c:v>
                </c:pt>
                <c:pt idx="66">
                  <c:v>649436.20131715864</c:v>
                </c:pt>
                <c:pt idx="67">
                  <c:v>631793.56855577172</c:v>
                </c:pt>
                <c:pt idx="68">
                  <c:v>614062.32971164561</c:v>
                </c:pt>
                <c:pt idx="69">
                  <c:v>596611.97680587706</c:v>
                </c:pt>
                <c:pt idx="70">
                  <c:v>578420.8500961886</c:v>
                </c:pt>
                <c:pt idx="71">
                  <c:v>560969.99079247669</c:v>
                </c:pt>
                <c:pt idx="72">
                  <c:v>543334.98143670382</c:v>
                </c:pt>
                <c:pt idx="73">
                  <c:v>526169.15686610108</c:v>
                </c:pt>
                <c:pt idx="74">
                  <c:v>508669.69934749702</c:v>
                </c:pt>
                <c:pt idx="75">
                  <c:v>492064.22362119588</c:v>
                </c:pt>
                <c:pt idx="76">
                  <c:v>475497.50095352187</c:v>
                </c:pt>
                <c:pt idx="77">
                  <c:v>459228.96726698329</c:v>
                </c:pt>
                <c:pt idx="78">
                  <c:v>443651.34627976274</c:v>
                </c:pt>
                <c:pt idx="79">
                  <c:v>428335.02343572106</c:v>
                </c:pt>
                <c:pt idx="80">
                  <c:v>413359.83894191112</c:v>
                </c:pt>
                <c:pt idx="81">
                  <c:v>399002.33062673663</c:v>
                </c:pt>
                <c:pt idx="82">
                  <c:v>385152.50512828998</c:v>
                </c:pt>
                <c:pt idx="83">
                  <c:v>371927.52922688558</c:v>
                </c:pt>
                <c:pt idx="84">
                  <c:v>359373.37724277389</c:v>
                </c:pt>
                <c:pt idx="85">
                  <c:v>347314.90549844957</c:v>
                </c:pt>
                <c:pt idx="86">
                  <c:v>335667.00081379659</c:v>
                </c:pt>
                <c:pt idx="87">
                  <c:v>324508.78323335556</c:v>
                </c:pt>
                <c:pt idx="88">
                  <c:v>313139.98418376152</c:v>
                </c:pt>
                <c:pt idx="89">
                  <c:v>302178.26932600507</c:v>
                </c:pt>
                <c:pt idx="90">
                  <c:v>291515.21499552764</c:v>
                </c:pt>
                <c:pt idx="91">
                  <c:v>281028.0758518193</c:v>
                </c:pt>
                <c:pt idx="92">
                  <c:v>270787.69247954921</c:v>
                </c:pt>
                <c:pt idx="93">
                  <c:v>260678.9738907624</c:v>
                </c:pt>
                <c:pt idx="94">
                  <c:v>250933.16760029484</c:v>
                </c:pt>
                <c:pt idx="95">
                  <c:v>241322.67294262553</c:v>
                </c:pt>
                <c:pt idx="96">
                  <c:v>232011.99119428336</c:v>
                </c:pt>
                <c:pt idx="97">
                  <c:v>222860.26824164554</c:v>
                </c:pt>
                <c:pt idx="98">
                  <c:v>213974.61088505312</c:v>
                </c:pt>
                <c:pt idx="99">
                  <c:v>205192.80234304513</c:v>
                </c:pt>
                <c:pt idx="100">
                  <c:v>196780.79727426814</c:v>
                </c:pt>
                <c:pt idx="101">
                  <c:v>188484.64483860822</c:v>
                </c:pt>
                <c:pt idx="102">
                  <c:v>180493.03049057827</c:v>
                </c:pt>
                <c:pt idx="103">
                  <c:v>172603.34012706284</c:v>
                </c:pt>
                <c:pt idx="104">
                  <c:v>164994.99192264595</c:v>
                </c:pt>
                <c:pt idx="105">
                  <c:v>157682.31606903585</c:v>
                </c:pt>
                <c:pt idx="106">
                  <c:v>150455.46224220123</c:v>
                </c:pt>
                <c:pt idx="107">
                  <c:v>143411.49418029384</c:v>
                </c:pt>
                <c:pt idx="108">
                  <c:v>136727.35649404366</c:v>
                </c:pt>
                <c:pt idx="109">
                  <c:v>130032.50798753544</c:v>
                </c:pt>
                <c:pt idx="110">
                  <c:v>123666.18139667479</c:v>
                </c:pt>
                <c:pt idx="111">
                  <c:v>117467.79571489476</c:v>
                </c:pt>
                <c:pt idx="112">
                  <c:v>111380.79262494958</c:v>
                </c:pt>
                <c:pt idx="113">
                  <c:v>105507.44922004652</c:v>
                </c:pt>
                <c:pt idx="114">
                  <c:v>99864.818507860924</c:v>
                </c:pt>
                <c:pt idx="115">
                  <c:v>94301.276449916128</c:v>
                </c:pt>
                <c:pt idx="116">
                  <c:v>88909.707309871126</c:v>
                </c:pt>
                <c:pt idx="117">
                  <c:v>83796.879663083077</c:v>
                </c:pt>
                <c:pt idx="118">
                  <c:v>78673.22476841262</c:v>
                </c:pt>
                <c:pt idx="119">
                  <c:v>73724.543004063511</c:v>
                </c:pt>
                <c:pt idx="120">
                  <c:v>69030.980448904884</c:v>
                </c:pt>
                <c:pt idx="121">
                  <c:v>64303.621020996288</c:v>
                </c:pt>
                <c:pt idx="122">
                  <c:v>59782.200526752131</c:v>
                </c:pt>
                <c:pt idx="123">
                  <c:v>55460.9734003298</c:v>
                </c:pt>
                <c:pt idx="124">
                  <c:v>51080.847086156173</c:v>
                </c:pt>
                <c:pt idx="125">
                  <c:v>46920.802305794241</c:v>
                </c:pt>
                <c:pt idx="126">
                  <c:v>42920.076937748308</c:v>
                </c:pt>
                <c:pt idx="127">
                  <c:v>38630.148932211145</c:v>
                </c:pt>
                <c:pt idx="128">
                  <c:v>34503.893903129872</c:v>
                </c:pt>
                <c:pt idx="129">
                  <c:v>30589.237273881172</c:v>
                </c:pt>
                <c:pt idx="130">
                  <c:v>26758.729729580446</c:v>
                </c:pt>
                <c:pt idx="131">
                  <c:v>23082.923897864664</c:v>
                </c:pt>
                <c:pt idx="132">
                  <c:v>19590.369169766298</c:v>
                </c:pt>
                <c:pt idx="133">
                  <c:v>12779.841493090753</c:v>
                </c:pt>
                <c:pt idx="134">
                  <c:v>6234.1173194558514</c:v>
                </c:pt>
                <c:pt idx="135">
                  <c:v>9.8439547461340697E-3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C913-435E-93E2-5F22C7587F34}"/>
            </c:ext>
          </c:extLst>
        </c:ser>
        <c:ser>
          <c:idx val="4"/>
          <c:order val="4"/>
          <c:tx>
            <c:v>1 mm CaF2 + core + Alm powder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'150 keV (2)'!$A$10:$A$145</c:f>
              <c:numCache>
                <c:formatCode>General</c:formatCode>
                <c:ptCount val="13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  <c:pt idx="66">
                  <c:v>81</c:v>
                </c:pt>
                <c:pt idx="67">
                  <c:v>82</c:v>
                </c:pt>
                <c:pt idx="68">
                  <c:v>83</c:v>
                </c:pt>
                <c:pt idx="69">
                  <c:v>84</c:v>
                </c:pt>
                <c:pt idx="70">
                  <c:v>85</c:v>
                </c:pt>
                <c:pt idx="71">
                  <c:v>86</c:v>
                </c:pt>
                <c:pt idx="72">
                  <c:v>87</c:v>
                </c:pt>
                <c:pt idx="73">
                  <c:v>88</c:v>
                </c:pt>
                <c:pt idx="74">
                  <c:v>89</c:v>
                </c:pt>
                <c:pt idx="75">
                  <c:v>90</c:v>
                </c:pt>
                <c:pt idx="76">
                  <c:v>91</c:v>
                </c:pt>
                <c:pt idx="77">
                  <c:v>92</c:v>
                </c:pt>
                <c:pt idx="78">
                  <c:v>93</c:v>
                </c:pt>
                <c:pt idx="79">
                  <c:v>94</c:v>
                </c:pt>
                <c:pt idx="80">
                  <c:v>95</c:v>
                </c:pt>
                <c:pt idx="81">
                  <c:v>96</c:v>
                </c:pt>
                <c:pt idx="82">
                  <c:v>97</c:v>
                </c:pt>
                <c:pt idx="83">
                  <c:v>98</c:v>
                </c:pt>
                <c:pt idx="84">
                  <c:v>99</c:v>
                </c:pt>
                <c:pt idx="85">
                  <c:v>100</c:v>
                </c:pt>
                <c:pt idx="86">
                  <c:v>101</c:v>
                </c:pt>
                <c:pt idx="87">
                  <c:v>102</c:v>
                </c:pt>
                <c:pt idx="88">
                  <c:v>103</c:v>
                </c:pt>
                <c:pt idx="89">
                  <c:v>104</c:v>
                </c:pt>
                <c:pt idx="90">
                  <c:v>105</c:v>
                </c:pt>
                <c:pt idx="91">
                  <c:v>106</c:v>
                </c:pt>
                <c:pt idx="92">
                  <c:v>107</c:v>
                </c:pt>
                <c:pt idx="93">
                  <c:v>108</c:v>
                </c:pt>
                <c:pt idx="94">
                  <c:v>109</c:v>
                </c:pt>
                <c:pt idx="95">
                  <c:v>110</c:v>
                </c:pt>
                <c:pt idx="96">
                  <c:v>111</c:v>
                </c:pt>
                <c:pt idx="97">
                  <c:v>112</c:v>
                </c:pt>
                <c:pt idx="98">
                  <c:v>113</c:v>
                </c:pt>
                <c:pt idx="99">
                  <c:v>114</c:v>
                </c:pt>
                <c:pt idx="100">
                  <c:v>115</c:v>
                </c:pt>
                <c:pt idx="101">
                  <c:v>116</c:v>
                </c:pt>
                <c:pt idx="102">
                  <c:v>117</c:v>
                </c:pt>
                <c:pt idx="103">
                  <c:v>118</c:v>
                </c:pt>
                <c:pt idx="104">
                  <c:v>119</c:v>
                </c:pt>
                <c:pt idx="105">
                  <c:v>120</c:v>
                </c:pt>
                <c:pt idx="106">
                  <c:v>121</c:v>
                </c:pt>
                <c:pt idx="107">
                  <c:v>122</c:v>
                </c:pt>
                <c:pt idx="108">
                  <c:v>123</c:v>
                </c:pt>
                <c:pt idx="109">
                  <c:v>124</c:v>
                </c:pt>
                <c:pt idx="110">
                  <c:v>125</c:v>
                </c:pt>
                <c:pt idx="111">
                  <c:v>126</c:v>
                </c:pt>
                <c:pt idx="112">
                  <c:v>127</c:v>
                </c:pt>
                <c:pt idx="113">
                  <c:v>128</c:v>
                </c:pt>
                <c:pt idx="114">
                  <c:v>129</c:v>
                </c:pt>
                <c:pt idx="115">
                  <c:v>130</c:v>
                </c:pt>
                <c:pt idx="116">
                  <c:v>131</c:v>
                </c:pt>
                <c:pt idx="117">
                  <c:v>132</c:v>
                </c:pt>
                <c:pt idx="118">
                  <c:v>133</c:v>
                </c:pt>
                <c:pt idx="119">
                  <c:v>134</c:v>
                </c:pt>
                <c:pt idx="120">
                  <c:v>135</c:v>
                </c:pt>
                <c:pt idx="121">
                  <c:v>136</c:v>
                </c:pt>
                <c:pt idx="122">
                  <c:v>137</c:v>
                </c:pt>
                <c:pt idx="123">
                  <c:v>138</c:v>
                </c:pt>
                <c:pt idx="124">
                  <c:v>139</c:v>
                </c:pt>
                <c:pt idx="125">
                  <c:v>140</c:v>
                </c:pt>
                <c:pt idx="126">
                  <c:v>141</c:v>
                </c:pt>
                <c:pt idx="127">
                  <c:v>142</c:v>
                </c:pt>
                <c:pt idx="128">
                  <c:v>143</c:v>
                </c:pt>
                <c:pt idx="129">
                  <c:v>144</c:v>
                </c:pt>
                <c:pt idx="130">
                  <c:v>145</c:v>
                </c:pt>
                <c:pt idx="131">
                  <c:v>146</c:v>
                </c:pt>
                <c:pt idx="132">
                  <c:v>147</c:v>
                </c:pt>
                <c:pt idx="133">
                  <c:v>148</c:v>
                </c:pt>
                <c:pt idx="134">
                  <c:v>149</c:v>
                </c:pt>
                <c:pt idx="135">
                  <c:v>150</c:v>
                </c:pt>
              </c:numCache>
            </c:numRef>
          </c:xVal>
          <c:yVal>
            <c:numRef>
              <c:f>'150 keV (2)'!$S$10:$S$145</c:f>
              <c:numCache>
                <c:formatCode>0.00E+00</c:formatCode>
                <c:ptCount val="136"/>
                <c:pt idx="0">
                  <c:v>4.8022472838095562E-65</c:v>
                </c:pt>
                <c:pt idx="1">
                  <c:v>2.9073353179554438E-53</c:v>
                </c:pt>
                <c:pt idx="2">
                  <c:v>5.885447370898425E-44</c:v>
                </c:pt>
                <c:pt idx="3">
                  <c:v>1.756521827281763E-36</c:v>
                </c:pt>
                <c:pt idx="4">
                  <c:v>1.9137029573312303E-30</c:v>
                </c:pt>
                <c:pt idx="5">
                  <c:v>1.7027931549270268E-25</c:v>
                </c:pt>
                <c:pt idx="6">
                  <c:v>2.1161955823595733E-21</c:v>
                </c:pt>
                <c:pt idx="7">
                  <c:v>5.3932341267300933E-18</c:v>
                </c:pt>
                <c:pt idx="8">
                  <c:v>3.8889144567479141E-15</c:v>
                </c:pt>
                <c:pt idx="9">
                  <c:v>1.0156813300922813E-12</c:v>
                </c:pt>
                <c:pt idx="10">
                  <c:v>1.1565178449576992E-10</c:v>
                </c:pt>
                <c:pt idx="11">
                  <c:v>6.6827815321889552E-9</c:v>
                </c:pt>
                <c:pt idx="12">
                  <c:v>2.1959836823428907E-7</c:v>
                </c:pt>
                <c:pt idx="13">
                  <c:v>4.5187406004657753E-6</c:v>
                </c:pt>
                <c:pt idx="14">
                  <c:v>6.2154587440515287E-5</c:v>
                </c:pt>
                <c:pt idx="15">
                  <c:v>6.1893795222933072E-4</c:v>
                </c:pt>
                <c:pt idx="16">
                  <c:v>4.6133687063364707E-3</c:v>
                </c:pt>
                <c:pt idx="17">
                  <c:v>2.7191550186222761E-2</c:v>
                </c:pt>
                <c:pt idx="18">
                  <c:v>0.12988039211692196</c:v>
                </c:pt>
                <c:pt idx="19">
                  <c:v>0.52096251864320164</c:v>
                </c:pt>
                <c:pt idx="20">
                  <c:v>1.7912764723946542</c:v>
                </c:pt>
                <c:pt idx="21">
                  <c:v>5.3666640445156899</c:v>
                </c:pt>
                <c:pt idx="22">
                  <c:v>14.420246242646151</c:v>
                </c:pt>
                <c:pt idx="23">
                  <c:v>34.764955422012534</c:v>
                </c:pt>
                <c:pt idx="24">
                  <c:v>76.772428537725403</c:v>
                </c:pt>
                <c:pt idx="25">
                  <c:v>156.63300979165834</c:v>
                </c:pt>
                <c:pt idx="26">
                  <c:v>299.35486646696916</c:v>
                </c:pt>
                <c:pt idx="27">
                  <c:v>535.99557903541336</c:v>
                </c:pt>
                <c:pt idx="28">
                  <c:v>912.32999281529976</c:v>
                </c:pt>
                <c:pt idx="29">
                  <c:v>1476.3605433939331</c:v>
                </c:pt>
                <c:pt idx="30">
                  <c:v>2287.2531282796895</c:v>
                </c:pt>
                <c:pt idx="31">
                  <c:v>3417.8417091964097</c:v>
                </c:pt>
                <c:pt idx="32">
                  <c:v>4899.2077081748685</c:v>
                </c:pt>
                <c:pt idx="33">
                  <c:v>6829.9479882502292</c:v>
                </c:pt>
                <c:pt idx="34">
                  <c:v>9252.2661737610961</c:v>
                </c:pt>
                <c:pt idx="35">
                  <c:v>12207.21847796783</c:v>
                </c:pt>
                <c:pt idx="36">
                  <c:v>15737.638896432469</c:v>
                </c:pt>
                <c:pt idx="37">
                  <c:v>19863.485520658651</c:v>
                </c:pt>
                <c:pt idx="38">
                  <c:v>24598.02315219742</c:v>
                </c:pt>
                <c:pt idx="39">
                  <c:v>29910.892726700058</c:v>
                </c:pt>
                <c:pt idx="40">
                  <c:v>35786.683232508556</c:v>
                </c:pt>
                <c:pt idx="41">
                  <c:v>42199.659600236235</c:v>
                </c:pt>
                <c:pt idx="42">
                  <c:v>49081.057560310415</c:v>
                </c:pt>
                <c:pt idx="43">
                  <c:v>236838.4971494168</c:v>
                </c:pt>
                <c:pt idx="44">
                  <c:v>429958.78082206141</c:v>
                </c:pt>
                <c:pt idx="45">
                  <c:v>71996.271051904361</c:v>
                </c:pt>
                <c:pt idx="46">
                  <c:v>80123.00869574002</c:v>
                </c:pt>
                <c:pt idx="47">
                  <c:v>88406.990021659862</c:v>
                </c:pt>
                <c:pt idx="48">
                  <c:v>96709.983893642973</c:v>
                </c:pt>
                <c:pt idx="49">
                  <c:v>105032.70873433033</c:v>
                </c:pt>
                <c:pt idx="50">
                  <c:v>113190.37880155229</c:v>
                </c:pt>
                <c:pt idx="51">
                  <c:v>121164.42214368418</c:v>
                </c:pt>
                <c:pt idx="52">
                  <c:v>424669.54773406527</c:v>
                </c:pt>
                <c:pt idx="53">
                  <c:v>136178.68264392045</c:v>
                </c:pt>
                <c:pt idx="54">
                  <c:v>233320.78774411432</c:v>
                </c:pt>
                <c:pt idx="55">
                  <c:v>135899.77245424234</c:v>
                </c:pt>
                <c:pt idx="56">
                  <c:v>141944.23049741544</c:v>
                </c:pt>
                <c:pt idx="57">
                  <c:v>147453.9875508096</c:v>
                </c:pt>
                <c:pt idx="58">
                  <c:v>152708.11450598773</c:v>
                </c:pt>
                <c:pt idx="59">
                  <c:v>157399.40239295791</c:v>
                </c:pt>
                <c:pt idx="60">
                  <c:v>161626.59442594679</c:v>
                </c:pt>
                <c:pt idx="61">
                  <c:v>165392.11970531553</c:v>
                </c:pt>
                <c:pt idx="62">
                  <c:v>168679.70057438753</c:v>
                </c:pt>
                <c:pt idx="63">
                  <c:v>171576.18434485819</c:v>
                </c:pt>
                <c:pt idx="64">
                  <c:v>173946.87506548854</c:v>
                </c:pt>
                <c:pt idx="65">
                  <c:v>175967.06406941457</c:v>
                </c:pt>
                <c:pt idx="66">
                  <c:v>177614.3104032366</c:v>
                </c:pt>
                <c:pt idx="67">
                  <c:v>178842.514041872</c:v>
                </c:pt>
                <c:pt idx="68">
                  <c:v>179563.57745791628</c:v>
                </c:pt>
                <c:pt idx="69">
                  <c:v>179872.22666791605</c:v>
                </c:pt>
                <c:pt idx="70">
                  <c:v>179707.31830383418</c:v>
                </c:pt>
                <c:pt idx="71">
                  <c:v>179298.06018751755</c:v>
                </c:pt>
                <c:pt idx="72">
                  <c:v>178451.33632979423</c:v>
                </c:pt>
                <c:pt idx="73">
                  <c:v>177279.35265965972</c:v>
                </c:pt>
                <c:pt idx="74">
                  <c:v>175724.61553459818</c:v>
                </c:pt>
                <c:pt idx="75">
                  <c:v>174111.81256595155</c:v>
                </c:pt>
                <c:pt idx="76">
                  <c:v>172065.37234081115</c:v>
                </c:pt>
                <c:pt idx="77">
                  <c:v>169904.53577300612</c:v>
                </c:pt>
                <c:pt idx="78">
                  <c:v>167537.64928031131</c:v>
                </c:pt>
                <c:pt idx="79">
                  <c:v>165059.59729588724</c:v>
                </c:pt>
                <c:pt idx="80">
                  <c:v>162398.65478461832</c:v>
                </c:pt>
                <c:pt idx="81">
                  <c:v>159714.82928406983</c:v>
                </c:pt>
                <c:pt idx="82">
                  <c:v>156977.31792098851</c:v>
                </c:pt>
                <c:pt idx="83">
                  <c:v>154146.71926910541</c:v>
                </c:pt>
                <c:pt idx="84">
                  <c:v>151458.49788129688</c:v>
                </c:pt>
                <c:pt idx="85">
                  <c:v>148714.50246421614</c:v>
                </c:pt>
                <c:pt idx="86">
                  <c:v>145928.26269083613</c:v>
                </c:pt>
                <c:pt idx="87">
                  <c:v>143145.20043397599</c:v>
                </c:pt>
                <c:pt idx="88">
                  <c:v>140119.98963750535</c:v>
                </c:pt>
                <c:pt idx="89">
                  <c:v>137073.89212460394</c:v>
                </c:pt>
                <c:pt idx="90">
                  <c:v>134054.89764259977</c:v>
                </c:pt>
                <c:pt idx="91">
                  <c:v>130839.39496268393</c:v>
                </c:pt>
                <c:pt idx="92">
                  <c:v>127639.50090931823</c:v>
                </c:pt>
                <c:pt idx="93">
                  <c:v>124371.59462162985</c:v>
                </c:pt>
                <c:pt idx="94">
                  <c:v>121053.6927776486</c:v>
                </c:pt>
                <c:pt idx="95">
                  <c:v>117683.21901086044</c:v>
                </c:pt>
                <c:pt idx="96">
                  <c:v>114372.93931471811</c:v>
                </c:pt>
                <c:pt idx="97">
                  <c:v>110984.06975044022</c:v>
                </c:pt>
                <c:pt idx="98">
                  <c:v>107647.85708112059</c:v>
                </c:pt>
                <c:pt idx="99">
                  <c:v>104258.64536284472</c:v>
                </c:pt>
                <c:pt idx="100">
                  <c:v>100875.39123853836</c:v>
                </c:pt>
                <c:pt idx="101">
                  <c:v>97522.316971549124</c:v>
                </c:pt>
                <c:pt idx="102">
                  <c:v>94257.082065804454</c:v>
                </c:pt>
                <c:pt idx="103">
                  <c:v>90858.525351241726</c:v>
                </c:pt>
                <c:pt idx="104">
                  <c:v>87605.521033770507</c:v>
                </c:pt>
                <c:pt idx="105">
                  <c:v>84393.041468734737</c:v>
                </c:pt>
                <c:pt idx="106">
                  <c:v>81117.255643583645</c:v>
                </c:pt>
                <c:pt idx="107">
                  <c:v>77919.086026615885</c:v>
                </c:pt>
                <c:pt idx="108">
                  <c:v>74833.653310345166</c:v>
                </c:pt>
                <c:pt idx="109">
                  <c:v>71674.84725131809</c:v>
                </c:pt>
                <c:pt idx="110">
                  <c:v>68622.436910005621</c:v>
                </c:pt>
                <c:pt idx="111">
                  <c:v>65645.855399930399</c:v>
                </c:pt>
                <c:pt idx="112">
                  <c:v>62645.634273909003</c:v>
                </c:pt>
                <c:pt idx="113">
                  <c:v>59724.929281603851</c:v>
                </c:pt>
                <c:pt idx="114">
                  <c:v>56858.547263627705</c:v>
                </c:pt>
                <c:pt idx="115">
                  <c:v>54037.198774648285</c:v>
                </c:pt>
                <c:pt idx="116">
                  <c:v>51243.072089804402</c:v>
                </c:pt>
                <c:pt idx="117">
                  <c:v>48544.86011528891</c:v>
                </c:pt>
                <c:pt idx="118">
                  <c:v>45840.894171849366</c:v>
                </c:pt>
                <c:pt idx="119">
                  <c:v>43195.708758660352</c:v>
                </c:pt>
                <c:pt idx="120">
                  <c:v>40627.555603874389</c:v>
                </c:pt>
                <c:pt idx="121">
                  <c:v>38055.24021980862</c:v>
                </c:pt>
                <c:pt idx="122">
                  <c:v>35538.49824884066</c:v>
                </c:pt>
                <c:pt idx="123">
                  <c:v>33152.558443212161</c:v>
                </c:pt>
                <c:pt idx="124">
                  <c:v>30663.904526793885</c:v>
                </c:pt>
                <c:pt idx="125">
                  <c:v>28293.256020291301</c:v>
                </c:pt>
                <c:pt idx="126">
                  <c:v>26007.528670241172</c:v>
                </c:pt>
                <c:pt idx="127">
                  <c:v>23507.409798433266</c:v>
                </c:pt>
                <c:pt idx="128">
                  <c:v>21085.616686803765</c:v>
                </c:pt>
                <c:pt idx="129">
                  <c:v>18772.696005100963</c:v>
                </c:pt>
                <c:pt idx="130">
                  <c:v>16480.940880815262</c:v>
                </c:pt>
                <c:pt idx="131">
                  <c:v>14277.334344961289</c:v>
                </c:pt>
                <c:pt idx="132">
                  <c:v>12160.668210939251</c:v>
                </c:pt>
                <c:pt idx="133">
                  <c:v>7961.5714295177213</c:v>
                </c:pt>
                <c:pt idx="134">
                  <c:v>3899.2381989712126</c:v>
                </c:pt>
                <c:pt idx="135">
                  <c:v>6.1792094057679528E-3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C913-435E-93E2-5F22C7587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2847480"/>
        <c:axId val="762844528"/>
      </c:scatterChart>
      <c:valAx>
        <c:axId val="762847480"/>
        <c:scaling>
          <c:orientation val="minMax"/>
          <c:max val="1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X-ray energy (keV)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4528"/>
        <c:crosses val="autoZero"/>
        <c:crossBetween val="midCat"/>
        <c:majorUnit val="25"/>
      </c:valAx>
      <c:valAx>
        <c:axId val="762844528"/>
        <c:scaling>
          <c:logBase val="10"/>
          <c:orientation val="minMax"/>
          <c:min val="1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N[keV cm2 mAs]-1 @ 1 meter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7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80 kV spectrum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53937007874015"/>
          <c:y val="0.1425168107588857"/>
          <c:w val="0.80657064741907258"/>
          <c:h val="0.73078592288639965"/>
        </c:manualLayout>
      </c:layout>
      <c:scatterChart>
        <c:scatterStyle val="smoothMarker"/>
        <c:varyColors val="0"/>
        <c:ser>
          <c:idx val="1"/>
          <c:order val="0"/>
          <c:tx>
            <c:v>Original spectrum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'80 keV (2)'!$A$11:$A$81</c:f>
              <c:numCache>
                <c:formatCode>General</c:formatCode>
                <c:ptCount val="71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  <c:pt idx="46">
                  <c:v>56</c:v>
                </c:pt>
                <c:pt idx="47">
                  <c:v>57</c:v>
                </c:pt>
                <c:pt idx="48">
                  <c:v>58</c:v>
                </c:pt>
                <c:pt idx="49">
                  <c:v>59</c:v>
                </c:pt>
                <c:pt idx="50">
                  <c:v>60</c:v>
                </c:pt>
                <c:pt idx="51">
                  <c:v>61</c:v>
                </c:pt>
                <c:pt idx="52">
                  <c:v>62</c:v>
                </c:pt>
                <c:pt idx="53">
                  <c:v>63</c:v>
                </c:pt>
                <c:pt idx="54">
                  <c:v>64</c:v>
                </c:pt>
                <c:pt idx="55">
                  <c:v>65</c:v>
                </c:pt>
                <c:pt idx="56">
                  <c:v>66</c:v>
                </c:pt>
                <c:pt idx="57">
                  <c:v>67</c:v>
                </c:pt>
                <c:pt idx="58">
                  <c:v>68</c:v>
                </c:pt>
                <c:pt idx="59">
                  <c:v>69</c:v>
                </c:pt>
                <c:pt idx="60">
                  <c:v>70</c:v>
                </c:pt>
                <c:pt idx="61">
                  <c:v>71</c:v>
                </c:pt>
                <c:pt idx="62">
                  <c:v>72</c:v>
                </c:pt>
                <c:pt idx="63">
                  <c:v>73</c:v>
                </c:pt>
                <c:pt idx="64">
                  <c:v>74</c:v>
                </c:pt>
                <c:pt idx="65">
                  <c:v>75</c:v>
                </c:pt>
                <c:pt idx="66">
                  <c:v>76</c:v>
                </c:pt>
                <c:pt idx="67">
                  <c:v>77</c:v>
                </c:pt>
                <c:pt idx="68">
                  <c:v>78</c:v>
                </c:pt>
                <c:pt idx="69">
                  <c:v>79</c:v>
                </c:pt>
                <c:pt idx="70">
                  <c:v>80</c:v>
                </c:pt>
              </c:numCache>
            </c:numRef>
          </c:xVal>
          <c:yVal>
            <c:numRef>
              <c:f>'80 keV (2)'!$C$11:$C$81</c:f>
              <c:numCache>
                <c:formatCode>0.00E+00</c:formatCode>
                <c:ptCount val="71"/>
                <c:pt idx="0">
                  <c:v>14520.230228785515</c:v>
                </c:pt>
                <c:pt idx="1">
                  <c:v>58229.019948438814</c:v>
                </c:pt>
                <c:pt idx="2">
                  <c:v>181142.48159904269</c:v>
                </c:pt>
                <c:pt idx="3">
                  <c:v>429133.92469762359</c:v>
                </c:pt>
                <c:pt idx="4">
                  <c:v>863065.86107313691</c:v>
                </c:pt>
                <c:pt idx="5">
                  <c:v>1444460.3517867071</c:v>
                </c:pt>
                <c:pt idx="6">
                  <c:v>2135702.8366444288</c:v>
                </c:pt>
                <c:pt idx="7">
                  <c:v>2856274.2561964318</c:v>
                </c:pt>
                <c:pt idx="8">
                  <c:v>3545931.6853796286</c:v>
                </c:pt>
                <c:pt idx="9">
                  <c:v>4175777.5840695556</c:v>
                </c:pt>
                <c:pt idx="10">
                  <c:v>4719688.5052410588</c:v>
                </c:pt>
                <c:pt idx="11">
                  <c:v>5166512.0639901161</c:v>
                </c:pt>
                <c:pt idx="12">
                  <c:v>5510408.219477484</c:v>
                </c:pt>
                <c:pt idx="13">
                  <c:v>5764802.2851720769</c:v>
                </c:pt>
                <c:pt idx="14">
                  <c:v>5933171.9498724984</c:v>
                </c:pt>
                <c:pt idx="15">
                  <c:v>6016243.4108158657</c:v>
                </c:pt>
                <c:pt idx="16">
                  <c:v>6060709.4798005279</c:v>
                </c:pt>
                <c:pt idx="17">
                  <c:v>6047829.5512661198</c:v>
                </c:pt>
                <c:pt idx="18">
                  <c:v>5998191.6608214295</c:v>
                </c:pt>
                <c:pt idx="19">
                  <c:v>5916039.9842000427</c:v>
                </c:pt>
                <c:pt idx="20">
                  <c:v>5798086.4889859883</c:v>
                </c:pt>
                <c:pt idx="21">
                  <c:v>5669015.0025124326</c:v>
                </c:pt>
                <c:pt idx="22">
                  <c:v>5528694.8289302038</c:v>
                </c:pt>
                <c:pt idx="23">
                  <c:v>5374101.2928727884</c:v>
                </c:pt>
                <c:pt idx="24">
                  <c:v>5215433.5839532632</c:v>
                </c:pt>
                <c:pt idx="25">
                  <c:v>5048739.3810786735</c:v>
                </c:pt>
                <c:pt idx="26">
                  <c:v>4880062.1389287012</c:v>
                </c:pt>
                <c:pt idx="27">
                  <c:v>4713402.3296986297</c:v>
                </c:pt>
                <c:pt idx="28">
                  <c:v>4544956.9989802688</c:v>
                </c:pt>
                <c:pt idx="29">
                  <c:v>4378219.5583811412</c:v>
                </c:pt>
                <c:pt idx="30">
                  <c:v>4214040.0222586337</c:v>
                </c:pt>
                <c:pt idx="31">
                  <c:v>4053885.5252203518</c:v>
                </c:pt>
                <c:pt idx="32">
                  <c:v>3896530.6708458774</c:v>
                </c:pt>
                <c:pt idx="33">
                  <c:v>3742275.1751803011</c:v>
                </c:pt>
                <c:pt idx="34">
                  <c:v>3592716.868680397</c:v>
                </c:pt>
                <c:pt idx="35">
                  <c:v>3447435.1662074816</c:v>
                </c:pt>
                <c:pt idx="36">
                  <c:v>3305173.2257232931</c:v>
                </c:pt>
                <c:pt idx="37">
                  <c:v>3167959.2895788657</c:v>
                </c:pt>
                <c:pt idx="38">
                  <c:v>3033088.0519639291</c:v>
                </c:pt>
                <c:pt idx="39">
                  <c:v>2904678.888816244</c:v>
                </c:pt>
                <c:pt idx="40">
                  <c:v>2779373.9977552448</c:v>
                </c:pt>
                <c:pt idx="41">
                  <c:v>2657066.2671451452</c:v>
                </c:pt>
                <c:pt idx="42">
                  <c:v>2538496.6343564307</c:v>
                </c:pt>
                <c:pt idx="43">
                  <c:v>2424842.3447071919</c:v>
                </c:pt>
                <c:pt idx="44">
                  <c:v>2313443.2954628109</c:v>
                </c:pt>
                <c:pt idx="45">
                  <c:v>2205821.6510621211</c:v>
                </c:pt>
                <c:pt idx="46">
                  <c:v>2100603.6310754973</c:v>
                </c:pt>
                <c:pt idx="47">
                  <c:v>1999298.6251595234</c:v>
                </c:pt>
                <c:pt idx="48">
                  <c:v>2592050.4868984446</c:v>
                </c:pt>
                <c:pt idx="49">
                  <c:v>3006636.3913025116</c:v>
                </c:pt>
                <c:pt idx="50">
                  <c:v>1711460.1795351182</c:v>
                </c:pt>
                <c:pt idx="51">
                  <c:v>1620986.2236158063</c:v>
                </c:pt>
                <c:pt idx="52">
                  <c:v>1531907.6669883889</c:v>
                </c:pt>
                <c:pt idx="53">
                  <c:v>1445569.7924913189</c:v>
                </c:pt>
                <c:pt idx="54">
                  <c:v>1361325.999607648</c:v>
                </c:pt>
                <c:pt idx="55">
                  <c:v>1278699.6906919056</c:v>
                </c:pt>
                <c:pt idx="56">
                  <c:v>1198579.2044482271</c:v>
                </c:pt>
                <c:pt idx="57">
                  <c:v>1509449.5997933508</c:v>
                </c:pt>
                <c:pt idx="58">
                  <c:v>1040863.7081440869</c:v>
                </c:pt>
                <c:pt idx="59">
                  <c:v>1066251.1311765455</c:v>
                </c:pt>
                <c:pt idx="60">
                  <c:v>869798.36785386002</c:v>
                </c:pt>
                <c:pt idx="61">
                  <c:v>797571.41956229392</c:v>
                </c:pt>
                <c:pt idx="62">
                  <c:v>725802.98768593778</c:v>
                </c:pt>
                <c:pt idx="63">
                  <c:v>653582.32851794083</c:v>
                </c:pt>
                <c:pt idx="64">
                  <c:v>581663.74381637224</c:v>
                </c:pt>
                <c:pt idx="65">
                  <c:v>508945.75254863745</c:v>
                </c:pt>
                <c:pt idx="66">
                  <c:v>430599.78182700305</c:v>
                </c:pt>
                <c:pt idx="67">
                  <c:v>352958.78255044267</c:v>
                </c:pt>
                <c:pt idx="68">
                  <c:v>275771.68111397093</c:v>
                </c:pt>
                <c:pt idx="69">
                  <c:v>152190.89431890752</c:v>
                </c:pt>
                <c:pt idx="70">
                  <c:v>9.8267555767209178E-2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D56-4C80-A59A-D7206B05A929}"/>
            </c:ext>
          </c:extLst>
        </c:ser>
        <c:ser>
          <c:idx val="0"/>
          <c:order val="1"/>
          <c:tx>
            <c:v>1 mm CaF2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'80 keV (2)'!$A$16:$A$81</c:f>
              <c:numCache>
                <c:formatCode>General</c:formatCode>
                <c:ptCount val="6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</c:numCache>
            </c:numRef>
          </c:xVal>
          <c:yVal>
            <c:numRef>
              <c:f>'80 keV (2)'!$E$16:$E$81</c:f>
              <c:numCache>
                <c:formatCode>0.00E+00</c:formatCode>
                <c:ptCount val="66"/>
                <c:pt idx="0">
                  <c:v>7578.4680258655471</c:v>
                </c:pt>
                <c:pt idx="1">
                  <c:v>27123.786376531552</c:v>
                </c:pt>
                <c:pt idx="2">
                  <c:v>72557.064363211728</c:v>
                </c:pt>
                <c:pt idx="3">
                  <c:v>156893.34153235712</c:v>
                </c:pt>
                <c:pt idx="4">
                  <c:v>288743.24500039651</c:v>
                </c:pt>
                <c:pt idx="5">
                  <c:v>469847.45667146455</c:v>
                </c:pt>
                <c:pt idx="6">
                  <c:v>694184.02474328515</c:v>
                </c:pt>
                <c:pt idx="7">
                  <c:v>950026.60210864653</c:v>
                </c:pt>
                <c:pt idx="8">
                  <c:v>1224818.7298475248</c:v>
                </c:pt>
                <c:pt idx="9">
                  <c:v>1503435.7197637071</c:v>
                </c:pt>
                <c:pt idx="10">
                  <c:v>1770243.3914101527</c:v>
                </c:pt>
                <c:pt idx="11">
                  <c:v>2027158.1154770271</c:v>
                </c:pt>
                <c:pt idx="12">
                  <c:v>2258126.4291661852</c:v>
                </c:pt>
                <c:pt idx="13">
                  <c:v>2462989.9381717369</c:v>
                </c:pt>
                <c:pt idx="14">
                  <c:v>2638644.4080451448</c:v>
                </c:pt>
                <c:pt idx="15">
                  <c:v>2779613.6616789396</c:v>
                </c:pt>
                <c:pt idx="16">
                  <c:v>2895278.7171682888</c:v>
                </c:pt>
                <c:pt idx="17">
                  <c:v>2985203.0596362189</c:v>
                </c:pt>
                <c:pt idx="18">
                  <c:v>3048340.5442759148</c:v>
                </c:pt>
                <c:pt idx="19">
                  <c:v>3090071.4904015767</c:v>
                </c:pt>
                <c:pt idx="20">
                  <c:v>3109638.8206755621</c:v>
                </c:pt>
                <c:pt idx="21">
                  <c:v>3112748.0493044052</c:v>
                </c:pt>
                <c:pt idx="22">
                  <c:v>3101612.1051606042</c:v>
                </c:pt>
                <c:pt idx="23">
                  <c:v>3075643.8652530415</c:v>
                </c:pt>
                <c:pt idx="24">
                  <c:v>3038184.5460398146</c:v>
                </c:pt>
                <c:pt idx="25">
                  <c:v>2991981.3080640645</c:v>
                </c:pt>
                <c:pt idx="26">
                  <c:v>2938384.1168713653</c:v>
                </c:pt>
                <c:pt idx="27">
                  <c:v>2877544.095263293</c:v>
                </c:pt>
                <c:pt idx="28">
                  <c:v>2811226.7729402673</c:v>
                </c:pt>
                <c:pt idx="29">
                  <c:v>2741260.6455660667</c:v>
                </c:pt>
                <c:pt idx="30">
                  <c:v>2668152.0707927221</c:v>
                </c:pt>
                <c:pt idx="31">
                  <c:v>2591700.6585737346</c:v>
                </c:pt>
                <c:pt idx="32">
                  <c:v>2513986.7089943751</c:v>
                </c:pt>
                <c:pt idx="33">
                  <c:v>2433664.2894365168</c:v>
                </c:pt>
                <c:pt idx="34">
                  <c:v>2354395.1236762721</c:v>
                </c:pt>
                <c:pt idx="35">
                  <c:v>2273989.826950951</c:v>
                </c:pt>
                <c:pt idx="36">
                  <c:v>2192806.8877037023</c:v>
                </c:pt>
                <c:pt idx="37">
                  <c:v>2111810.0631198161</c:v>
                </c:pt>
                <c:pt idx="38">
                  <c:v>2032326.3248979654</c:v>
                </c:pt>
                <c:pt idx="39">
                  <c:v>1952386.0086670967</c:v>
                </c:pt>
                <c:pt idx="40">
                  <c:v>1873497.6227262388</c:v>
                </c:pt>
                <c:pt idx="41">
                  <c:v>1794829.707192213</c:v>
                </c:pt>
                <c:pt idx="42">
                  <c:v>1717804.1730299941</c:v>
                </c:pt>
                <c:pt idx="43">
                  <c:v>2238743.6909374329</c:v>
                </c:pt>
                <c:pt idx="44">
                  <c:v>2609485.2402995629</c:v>
                </c:pt>
                <c:pt idx="45">
                  <c:v>1492208.3134419967</c:v>
                </c:pt>
                <c:pt idx="46">
                  <c:v>1419360.1110401321</c:v>
                </c:pt>
                <c:pt idx="47">
                  <c:v>1346746.9258227826</c:v>
                </c:pt>
                <c:pt idx="48">
                  <c:v>1275662.8985167092</c:v>
                </c:pt>
                <c:pt idx="49">
                  <c:v>1205568.7224710281</c:v>
                </c:pt>
                <c:pt idx="50">
                  <c:v>1136183.5636240891</c:v>
                </c:pt>
                <c:pt idx="51">
                  <c:v>1068350.9153803927</c:v>
                </c:pt>
                <c:pt idx="52">
                  <c:v>1349429.4600445537</c:v>
                </c:pt>
                <c:pt idx="53">
                  <c:v>933156.69672043331</c:v>
                </c:pt>
                <c:pt idx="54">
                  <c:v>958443.44749614352</c:v>
                </c:pt>
                <c:pt idx="55">
                  <c:v>783820.48718106491</c:v>
                </c:pt>
                <c:pt idx="56">
                  <c:v>720426.34670385823</c:v>
                </c:pt>
                <c:pt idx="57">
                  <c:v>657081.59966411453</c:v>
                </c:pt>
                <c:pt idx="58">
                  <c:v>592961.0453491006</c:v>
                </c:pt>
                <c:pt idx="59">
                  <c:v>528788.17217754584</c:v>
                </c:pt>
                <c:pt idx="60">
                  <c:v>463578.91728655034</c:v>
                </c:pt>
                <c:pt idx="61">
                  <c:v>392928.19225184072</c:v>
                </c:pt>
                <c:pt idx="62">
                  <c:v>322643.5284870012</c:v>
                </c:pt>
                <c:pt idx="63">
                  <c:v>252503.13917710329</c:v>
                </c:pt>
                <c:pt idx="64">
                  <c:v>139571.36068021503</c:v>
                </c:pt>
                <c:pt idx="65">
                  <c:v>9.0256960549453702E-2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D56-4C80-A59A-D7206B05A929}"/>
            </c:ext>
          </c:extLst>
        </c:ser>
        <c:ser>
          <c:idx val="2"/>
          <c:order val="2"/>
          <c:tx>
            <c:v>1 mm CaF2 + core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'80 keV (2)'!$A$16:$A$81</c:f>
              <c:numCache>
                <c:formatCode>General</c:formatCode>
                <c:ptCount val="6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</c:numCache>
            </c:numRef>
          </c:xVal>
          <c:yVal>
            <c:numRef>
              <c:f>'80 keV (2)'!$G$16:$G$81</c:f>
              <c:numCache>
                <c:formatCode>0.00E+00</c:formatCode>
                <c:ptCount val="66"/>
                <c:pt idx="0">
                  <c:v>0.11114269094700191</c:v>
                </c:pt>
                <c:pt idx="1">
                  <c:v>2.6331111608886641</c:v>
                </c:pt>
                <c:pt idx="2">
                  <c:v>30.744023754319347</c:v>
                </c:pt>
                <c:pt idx="3">
                  <c:v>213.05955981536039</c:v>
                </c:pt>
                <c:pt idx="4">
                  <c:v>996.06263943543752</c:v>
                </c:pt>
                <c:pt idx="5">
                  <c:v>3454.9149200483985</c:v>
                </c:pt>
                <c:pt idx="6">
                  <c:v>9467.7836495930351</c:v>
                </c:pt>
                <c:pt idx="7">
                  <c:v>21607.003244477684</c:v>
                </c:pt>
                <c:pt idx="8">
                  <c:v>42705.646003274494</c:v>
                </c:pt>
                <c:pt idx="9">
                  <c:v>74904.876692473117</c:v>
                </c:pt>
                <c:pt idx="10">
                  <c:v>119460.23749644669</c:v>
                </c:pt>
                <c:pt idx="11">
                  <c:v>177016.00426901696</c:v>
                </c:pt>
                <c:pt idx="12">
                  <c:v>246074.41367433383</c:v>
                </c:pt>
                <c:pt idx="13">
                  <c:v>324869.82476895279</c:v>
                </c:pt>
                <c:pt idx="14">
                  <c:v>410203.48131000786</c:v>
                </c:pt>
                <c:pt idx="15">
                  <c:v>499085.67600197217</c:v>
                </c:pt>
                <c:pt idx="16">
                  <c:v>589621.25243139511</c:v>
                </c:pt>
                <c:pt idx="17">
                  <c:v>679204.84963752376</c:v>
                </c:pt>
                <c:pt idx="18">
                  <c:v>764770.42266077979</c:v>
                </c:pt>
                <c:pt idx="19">
                  <c:v>845422.5239065385</c:v>
                </c:pt>
                <c:pt idx="20">
                  <c:v>918940.71836388984</c:v>
                </c:pt>
                <c:pt idx="21">
                  <c:v>985480.39422477607</c:v>
                </c:pt>
                <c:pt idx="22">
                  <c:v>1044352.0656468751</c:v>
                </c:pt>
                <c:pt idx="23">
                  <c:v>1094585.3233584885</c:v>
                </c:pt>
                <c:pt idx="24">
                  <c:v>1136478.8146063115</c:v>
                </c:pt>
                <c:pt idx="25">
                  <c:v>1170730.6168797375</c:v>
                </c:pt>
                <c:pt idx="26">
                  <c:v>1197878.1821118726</c:v>
                </c:pt>
                <c:pt idx="27">
                  <c:v>1217323.88271152</c:v>
                </c:pt>
                <c:pt idx="28">
                  <c:v>1230347.8841968239</c:v>
                </c:pt>
                <c:pt idx="29">
                  <c:v>1237419.8914875074</c:v>
                </c:pt>
                <c:pt idx="30">
                  <c:v>1238881.5223627214</c:v>
                </c:pt>
                <c:pt idx="31">
                  <c:v>1235040.1876521844</c:v>
                </c:pt>
                <c:pt idx="32">
                  <c:v>1226868.0219343181</c:v>
                </c:pt>
                <c:pt idx="33">
                  <c:v>1214234.6487611688</c:v>
                </c:pt>
                <c:pt idx="34">
                  <c:v>1198679.0056133512</c:v>
                </c:pt>
                <c:pt idx="35">
                  <c:v>1179758.252448105</c:v>
                </c:pt>
                <c:pt idx="36">
                  <c:v>1157572.6644329145</c:v>
                </c:pt>
                <c:pt idx="37">
                  <c:v>1133024.7818351195</c:v>
                </c:pt>
                <c:pt idx="38">
                  <c:v>1106898.9698913591</c:v>
                </c:pt>
                <c:pt idx="39">
                  <c:v>1078257.587927294</c:v>
                </c:pt>
                <c:pt idx="40">
                  <c:v>1048369.7571252816</c:v>
                </c:pt>
                <c:pt idx="41">
                  <c:v>1016661.425604422</c:v>
                </c:pt>
                <c:pt idx="42">
                  <c:v>984194.00346950185</c:v>
                </c:pt>
                <c:pt idx="43">
                  <c:v>1296646.3899514663</c:v>
                </c:pt>
                <c:pt idx="44">
                  <c:v>1526667.1116689362</c:v>
                </c:pt>
                <c:pt idx="45">
                  <c:v>881157.39620743296</c:v>
                </c:pt>
                <c:pt idx="46">
                  <c:v>845670.66420472111</c:v>
                </c:pt>
                <c:pt idx="47">
                  <c:v>809266.19413505425</c:v>
                </c:pt>
                <c:pt idx="48">
                  <c:v>772570.77128224284</c:v>
                </c:pt>
                <c:pt idx="49">
                  <c:v>735661.9847881695</c:v>
                </c:pt>
                <c:pt idx="50">
                  <c:v>698192.20062838192</c:v>
                </c:pt>
                <c:pt idx="51">
                  <c:v>661006.32788501529</c:v>
                </c:pt>
                <c:pt idx="52">
                  <c:v>840162.38187695516</c:v>
                </c:pt>
                <c:pt idx="53">
                  <c:v>584514.14808639139</c:v>
                </c:pt>
                <c:pt idx="54">
                  <c:v>603865.75282614853</c:v>
                </c:pt>
                <c:pt idx="55">
                  <c:v>496562.68222323939</c:v>
                </c:pt>
                <c:pt idx="56">
                  <c:v>458814.00494799885</c:v>
                </c:pt>
                <c:pt idx="57">
                  <c:v>420538.82729812793</c:v>
                </c:pt>
                <c:pt idx="58">
                  <c:v>381292.90375484322</c:v>
                </c:pt>
                <c:pt idx="59">
                  <c:v>341559.29534839548</c:v>
                </c:pt>
                <c:pt idx="60">
                  <c:v>300735.65591767983</c:v>
                </c:pt>
                <c:pt idx="61">
                  <c:v>256006.68393454867</c:v>
                </c:pt>
                <c:pt idx="62">
                  <c:v>211042.07302101233</c:v>
                </c:pt>
                <c:pt idx="63">
                  <c:v>165785.25080977177</c:v>
                </c:pt>
                <c:pt idx="64">
                  <c:v>91983.185271895971</c:v>
                </c:pt>
                <c:pt idx="65">
                  <c:v>5.9694169030093266E-2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D56-4C80-A59A-D7206B05A929}"/>
            </c:ext>
          </c:extLst>
        </c:ser>
        <c:ser>
          <c:idx val="3"/>
          <c:order val="3"/>
          <c:tx>
            <c:v>1 mm CaF2 + core + Qtz powder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'80 keV (2)'!$A$16:$A$81</c:f>
              <c:numCache>
                <c:formatCode>General</c:formatCode>
                <c:ptCount val="6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</c:numCache>
            </c:numRef>
          </c:xVal>
          <c:yVal>
            <c:numRef>
              <c:f>'80 keV (2)'!$M$16:$M$81</c:f>
              <c:numCache>
                <c:formatCode>0.00E+00</c:formatCode>
                <c:ptCount val="66"/>
                <c:pt idx="0">
                  <c:v>9.9715717224831179E-12</c:v>
                </c:pt>
                <c:pt idx="1">
                  <c:v>1.2277022610700647E-8</c:v>
                </c:pt>
                <c:pt idx="2">
                  <c:v>3.1142121032069913E-6</c:v>
                </c:pt>
                <c:pt idx="3">
                  <c:v>2.4595775858837879E-4</c:v>
                </c:pt>
                <c:pt idx="4">
                  <c:v>8.0613853837537258E-3</c:v>
                </c:pt>
                <c:pt idx="5">
                  <c:v>0.13589477726721672</c:v>
                </c:pt>
                <c:pt idx="6">
                  <c:v>1.3533088852213437</c:v>
                </c:pt>
                <c:pt idx="7">
                  <c:v>8.9798687411091969</c:v>
                </c:pt>
                <c:pt idx="8">
                  <c:v>43.309799048574874</c:v>
                </c:pt>
                <c:pt idx="9">
                  <c:v>159.97127642349443</c:v>
                </c:pt>
                <c:pt idx="10">
                  <c:v>480.57166036561085</c:v>
                </c:pt>
                <c:pt idx="11">
                  <c:v>1219.1027630886811</c:v>
                </c:pt>
                <c:pt idx="12">
                  <c:v>2689.8326634992191</c:v>
                </c:pt>
                <c:pt idx="13">
                  <c:v>5288.4202031345694</c:v>
                </c:pt>
                <c:pt idx="14">
                  <c:v>9405.0175846329876</c:v>
                </c:pt>
                <c:pt idx="15">
                  <c:v>15450.606780761998</c:v>
                </c:pt>
                <c:pt idx="16">
                  <c:v>23731.366063546426</c:v>
                </c:pt>
                <c:pt idx="17">
                  <c:v>34440.218544268544</c:v>
                </c:pt>
                <c:pt idx="18">
                  <c:v>47531.074050599083</c:v>
                </c:pt>
                <c:pt idx="19">
                  <c:v>62931.811348917523</c:v>
                </c:pt>
                <c:pt idx="20">
                  <c:v>80313.009063082151</c:v>
                </c:pt>
                <c:pt idx="21">
                  <c:v>99405.677740118554</c:v>
                </c:pt>
                <c:pt idx="22">
                  <c:v>119757.44903304495</c:v>
                </c:pt>
                <c:pt idx="23">
                  <c:v>140828.32852490072</c:v>
                </c:pt>
                <c:pt idx="24">
                  <c:v>162170.09478483052</c:v>
                </c:pt>
                <c:pt idx="25">
                  <c:v>183447.36585463301</c:v>
                </c:pt>
                <c:pt idx="26">
                  <c:v>204399.63837479692</c:v>
                </c:pt>
                <c:pt idx="27">
                  <c:v>224313.0093533264</c:v>
                </c:pt>
                <c:pt idx="28">
                  <c:v>243270.68199200698</c:v>
                </c:pt>
                <c:pt idx="29">
                  <c:v>260870.60241465707</c:v>
                </c:pt>
                <c:pt idx="30">
                  <c:v>276925.28857162932</c:v>
                </c:pt>
                <c:pt idx="31">
                  <c:v>291315.25728840742</c:v>
                </c:pt>
                <c:pt idx="32">
                  <c:v>304037.21976216231</c:v>
                </c:pt>
                <c:pt idx="33">
                  <c:v>315008.06402502832</c:v>
                </c:pt>
                <c:pt idx="34">
                  <c:v>324251.88959413674</c:v>
                </c:pt>
                <c:pt idx="35">
                  <c:v>331835.2383368889</c:v>
                </c:pt>
                <c:pt idx="36">
                  <c:v>337476.8147911955</c:v>
                </c:pt>
                <c:pt idx="37">
                  <c:v>341557.27590170124</c:v>
                </c:pt>
                <c:pt idx="38">
                  <c:v>344209.47595260188</c:v>
                </c:pt>
                <c:pt idx="39">
                  <c:v>345056.58661816356</c:v>
                </c:pt>
                <c:pt idx="40">
                  <c:v>344701.6893152984</c:v>
                </c:pt>
                <c:pt idx="41">
                  <c:v>342769.05994381232</c:v>
                </c:pt>
                <c:pt idx="42">
                  <c:v>339711.68943101465</c:v>
                </c:pt>
                <c:pt idx="43">
                  <c:v>457653.68886688654</c:v>
                </c:pt>
                <c:pt idx="44">
                  <c:v>550115.10047693586</c:v>
                </c:pt>
                <c:pt idx="45">
                  <c:v>323641.85425133654</c:v>
                </c:pt>
                <c:pt idx="46">
                  <c:v>316350.49110589101</c:v>
                </c:pt>
                <c:pt idx="47">
                  <c:v>308083.7476273792</c:v>
                </c:pt>
                <c:pt idx="48">
                  <c:v>298836.72914787836</c:v>
                </c:pt>
                <c:pt idx="49">
                  <c:v>289014.3247341236</c:v>
                </c:pt>
                <c:pt idx="50">
                  <c:v>278254.71186106838</c:v>
                </c:pt>
                <c:pt idx="51">
                  <c:v>267132.46607880114</c:v>
                </c:pt>
                <c:pt idx="52">
                  <c:v>343889.51721946138</c:v>
                </c:pt>
                <c:pt idx="53">
                  <c:v>242221.35207042514</c:v>
                </c:pt>
                <c:pt idx="54">
                  <c:v>253248.29476432913</c:v>
                </c:pt>
                <c:pt idx="55">
                  <c:v>210582.86291178563</c:v>
                </c:pt>
                <c:pt idx="56">
                  <c:v>196677.85962494661</c:v>
                </c:pt>
                <c:pt idx="57">
                  <c:v>182074.38478243269</c:v>
                </c:pt>
                <c:pt idx="58">
                  <c:v>166668.09105191115</c:v>
                </c:pt>
                <c:pt idx="59">
                  <c:v>150673.84683276131</c:v>
                </c:pt>
                <c:pt idx="60">
                  <c:v>133832.55236817399</c:v>
                </c:pt>
                <c:pt idx="61">
                  <c:v>114929.94895699964</c:v>
                </c:pt>
                <c:pt idx="62">
                  <c:v>95501.481628676207</c:v>
                </c:pt>
                <c:pt idx="63">
                  <c:v>75591.533110657139</c:v>
                </c:pt>
                <c:pt idx="64">
                  <c:v>42259.261697758244</c:v>
                </c:pt>
                <c:pt idx="65">
                  <c:v>2.7622222020588467E-2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D56-4C80-A59A-D7206B05A929}"/>
            </c:ext>
          </c:extLst>
        </c:ser>
        <c:ser>
          <c:idx val="4"/>
          <c:order val="4"/>
          <c:tx>
            <c:v>1 mm CaF2 + core + Alm powder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'80 keV (2)'!$A$16:$A$81</c:f>
              <c:numCache>
                <c:formatCode>General</c:formatCode>
                <c:ptCount val="66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  <c:pt idx="15">
                  <c:v>30</c:v>
                </c:pt>
                <c:pt idx="16">
                  <c:v>31</c:v>
                </c:pt>
                <c:pt idx="17">
                  <c:v>32</c:v>
                </c:pt>
                <c:pt idx="18">
                  <c:v>33</c:v>
                </c:pt>
                <c:pt idx="19">
                  <c:v>34</c:v>
                </c:pt>
                <c:pt idx="20">
                  <c:v>35</c:v>
                </c:pt>
                <c:pt idx="21">
                  <c:v>36</c:v>
                </c:pt>
                <c:pt idx="22">
                  <c:v>37</c:v>
                </c:pt>
                <c:pt idx="23">
                  <c:v>38</c:v>
                </c:pt>
                <c:pt idx="24">
                  <c:v>39</c:v>
                </c:pt>
                <c:pt idx="25">
                  <c:v>40</c:v>
                </c:pt>
                <c:pt idx="26">
                  <c:v>41</c:v>
                </c:pt>
                <c:pt idx="27">
                  <c:v>42</c:v>
                </c:pt>
                <c:pt idx="28">
                  <c:v>43</c:v>
                </c:pt>
                <c:pt idx="29">
                  <c:v>44</c:v>
                </c:pt>
                <c:pt idx="30">
                  <c:v>45</c:v>
                </c:pt>
                <c:pt idx="31">
                  <c:v>46</c:v>
                </c:pt>
                <c:pt idx="32">
                  <c:v>47</c:v>
                </c:pt>
                <c:pt idx="33">
                  <c:v>48</c:v>
                </c:pt>
                <c:pt idx="34">
                  <c:v>49</c:v>
                </c:pt>
                <c:pt idx="35">
                  <c:v>50</c:v>
                </c:pt>
                <c:pt idx="36">
                  <c:v>51</c:v>
                </c:pt>
                <c:pt idx="37">
                  <c:v>52</c:v>
                </c:pt>
                <c:pt idx="38">
                  <c:v>53</c:v>
                </c:pt>
                <c:pt idx="39">
                  <c:v>54</c:v>
                </c:pt>
                <c:pt idx="40">
                  <c:v>55</c:v>
                </c:pt>
                <c:pt idx="41">
                  <c:v>56</c:v>
                </c:pt>
                <c:pt idx="42">
                  <c:v>57</c:v>
                </c:pt>
                <c:pt idx="43">
                  <c:v>58</c:v>
                </c:pt>
                <c:pt idx="44">
                  <c:v>59</c:v>
                </c:pt>
                <c:pt idx="45">
                  <c:v>60</c:v>
                </c:pt>
                <c:pt idx="46">
                  <c:v>61</c:v>
                </c:pt>
                <c:pt idx="47">
                  <c:v>62</c:v>
                </c:pt>
                <c:pt idx="48">
                  <c:v>63</c:v>
                </c:pt>
                <c:pt idx="49">
                  <c:v>64</c:v>
                </c:pt>
                <c:pt idx="50">
                  <c:v>65</c:v>
                </c:pt>
                <c:pt idx="51">
                  <c:v>66</c:v>
                </c:pt>
                <c:pt idx="52">
                  <c:v>67</c:v>
                </c:pt>
                <c:pt idx="53">
                  <c:v>68</c:v>
                </c:pt>
                <c:pt idx="54">
                  <c:v>69</c:v>
                </c:pt>
                <c:pt idx="55">
                  <c:v>70</c:v>
                </c:pt>
                <c:pt idx="56">
                  <c:v>71</c:v>
                </c:pt>
                <c:pt idx="57">
                  <c:v>72</c:v>
                </c:pt>
                <c:pt idx="58">
                  <c:v>73</c:v>
                </c:pt>
                <c:pt idx="59">
                  <c:v>74</c:v>
                </c:pt>
                <c:pt idx="60">
                  <c:v>75</c:v>
                </c:pt>
                <c:pt idx="61">
                  <c:v>76</c:v>
                </c:pt>
                <c:pt idx="62">
                  <c:v>77</c:v>
                </c:pt>
                <c:pt idx="63">
                  <c:v>78</c:v>
                </c:pt>
                <c:pt idx="64">
                  <c:v>79</c:v>
                </c:pt>
                <c:pt idx="65">
                  <c:v>80</c:v>
                </c:pt>
              </c:numCache>
            </c:numRef>
          </c:xVal>
          <c:yVal>
            <c:numRef>
              <c:f>'80 keV (2)'!$R$16:$R$81</c:f>
              <c:numCache>
                <c:formatCode>0.00E+00</c:formatCode>
                <c:ptCount val="66"/>
                <c:pt idx="0">
                  <c:v>4.6846005258026857E-65</c:v>
                </c:pt>
                <c:pt idx="1">
                  <c:v>2.6604519826463036E-53</c:v>
                </c:pt>
                <c:pt idx="2">
                  <c:v>5.0814655681446423E-44</c:v>
                </c:pt>
                <c:pt idx="3">
                  <c:v>1.4358328985661573E-36</c:v>
                </c:pt>
                <c:pt idx="4">
                  <c:v>1.4840471796070205E-30</c:v>
                </c:pt>
                <c:pt idx="5">
                  <c:v>1.2582356169113205E-25</c:v>
                </c:pt>
                <c:pt idx="6">
                  <c:v>1.4951522969891866E-21</c:v>
                </c:pt>
                <c:pt idx="7">
                  <c:v>3.6521806928831766E-18</c:v>
                </c:pt>
                <c:pt idx="8">
                  <c:v>2.535948706653719E-15</c:v>
                </c:pt>
                <c:pt idx="9">
                  <c:v>6.3926218262551482E-13</c:v>
                </c:pt>
                <c:pt idx="10">
                  <c:v>7.0476686719228875E-11</c:v>
                </c:pt>
                <c:pt idx="11">
                  <c:v>3.9526263789085826E-9</c:v>
                </c:pt>
                <c:pt idx="12">
                  <c:v>1.262977356347477E-7</c:v>
                </c:pt>
                <c:pt idx="13">
                  <c:v>2.5320199916989486E-6</c:v>
                </c:pt>
                <c:pt idx="14">
                  <c:v>3.3999681924436424E-5</c:v>
                </c:pt>
                <c:pt idx="15">
                  <c:v>3.308260185110346E-4</c:v>
                </c:pt>
                <c:pt idx="16">
                  <c:v>2.4122910611363781E-3</c:v>
                </c:pt>
                <c:pt idx="17">
                  <c:v>1.3940417200105163E-2</c:v>
                </c:pt>
                <c:pt idx="18">
                  <c:v>6.5260388591126983E-2</c:v>
                </c:pt>
                <c:pt idx="19">
                  <c:v>0.25675904798630372</c:v>
                </c:pt>
                <c:pt idx="20">
                  <c:v>0.86696462259764517</c:v>
                </c:pt>
                <c:pt idx="21">
                  <c:v>2.5537490908283749</c:v>
                </c:pt>
                <c:pt idx="22">
                  <c:v>6.7452747196483429</c:v>
                </c:pt>
                <c:pt idx="23">
                  <c:v>15.989354377331287</c:v>
                </c:pt>
                <c:pt idx="24">
                  <c:v>34.738906415161878</c:v>
                </c:pt>
                <c:pt idx="25">
                  <c:v>69.733760606782383</c:v>
                </c:pt>
                <c:pt idx="26">
                  <c:v>131.16372711258364</c:v>
                </c:pt>
                <c:pt idx="27">
                  <c:v>231.15638403140215</c:v>
                </c:pt>
                <c:pt idx="28">
                  <c:v>387.2004509476705</c:v>
                </c:pt>
                <c:pt idx="29">
                  <c:v>616.79766537263106</c:v>
                </c:pt>
                <c:pt idx="30">
                  <c:v>940.79619475130971</c:v>
                </c:pt>
                <c:pt idx="31">
                  <c:v>1383.3191453407235</c:v>
                </c:pt>
                <c:pt idx="32">
                  <c:v>1952.0893828558681</c:v>
                </c:pt>
                <c:pt idx="33">
                  <c:v>2677.7862808524178</c:v>
                </c:pt>
                <c:pt idx="34">
                  <c:v>3570.2277910174271</c:v>
                </c:pt>
                <c:pt idx="35">
                  <c:v>4636.3824866425848</c:v>
                </c:pt>
                <c:pt idx="36">
                  <c:v>5879.309723389043</c:v>
                </c:pt>
                <c:pt idx="37">
                  <c:v>7298.8064409517256</c:v>
                </c:pt>
                <c:pt idx="38">
                  <c:v>8892.8542747048359</c:v>
                </c:pt>
                <c:pt idx="39">
                  <c:v>10630.266608111289</c:v>
                </c:pt>
                <c:pt idx="40">
                  <c:v>12503.630277432363</c:v>
                </c:pt>
                <c:pt idx="41">
                  <c:v>14489.501109836176</c:v>
                </c:pt>
                <c:pt idx="42">
                  <c:v>16556.505987736175</c:v>
                </c:pt>
                <c:pt idx="43">
                  <c:v>25464.693146459322</c:v>
                </c:pt>
                <c:pt idx="44">
                  <c:v>34640.924769821999</c:v>
                </c:pt>
                <c:pt idx="45">
                  <c:v>22907.096795581627</c:v>
                </c:pt>
                <c:pt idx="46">
                  <c:v>24960.378259275578</c:v>
                </c:pt>
                <c:pt idx="47">
                  <c:v>26909.096892832164</c:v>
                </c:pt>
                <c:pt idx="48">
                  <c:v>28734.894425686161</c:v>
                </c:pt>
                <c:pt idx="49">
                  <c:v>30408.873383551898</c:v>
                </c:pt>
                <c:pt idx="50">
                  <c:v>31887.176039203667</c:v>
                </c:pt>
                <c:pt idx="51">
                  <c:v>33140.023231385669</c:v>
                </c:pt>
                <c:pt idx="52">
                  <c:v>46000.887276071837</c:v>
                </c:pt>
                <c:pt idx="53">
                  <c:v>34792.428319131453</c:v>
                </c:pt>
                <c:pt idx="54">
                  <c:v>38899.838918286754</c:v>
                </c:pt>
                <c:pt idx="55">
                  <c:v>34461.178297160324</c:v>
                </c:pt>
                <c:pt idx="56">
                  <c:v>34170.678070471884</c:v>
                </c:pt>
                <c:pt idx="57">
                  <c:v>33480.825812902505</c:v>
                </c:pt>
                <c:pt idx="58">
                  <c:v>32345.618006716457</c:v>
                </c:pt>
                <c:pt idx="59">
                  <c:v>30773.935939772116</c:v>
                </c:pt>
                <c:pt idx="60">
                  <c:v>28685.04937529597</c:v>
                </c:pt>
                <c:pt idx="61">
                  <c:v>25784.015695883791</c:v>
                </c:pt>
                <c:pt idx="62">
                  <c:v>22385.752598809209</c:v>
                </c:pt>
                <c:pt idx="63">
                  <c:v>18472.546945000395</c:v>
                </c:pt>
                <c:pt idx="64">
                  <c:v>10738.469685674365</c:v>
                </c:pt>
                <c:pt idx="65">
                  <c:v>7.2874409187577791E-3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7D56-4C80-A59A-D7206B05A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2847480"/>
        <c:axId val="762844528"/>
      </c:scatterChart>
      <c:valAx>
        <c:axId val="762847480"/>
        <c:scaling>
          <c:orientation val="minMax"/>
          <c:max val="1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X-ray energy (keV)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4528"/>
        <c:crosses val="autoZero"/>
        <c:crossBetween val="midCat"/>
        <c:majorUnit val="25"/>
      </c:valAx>
      <c:valAx>
        <c:axId val="762844528"/>
        <c:scaling>
          <c:logBase val="10"/>
          <c:orientation val="minMax"/>
          <c:min val="1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N[keV cm2 mAs]-1 @ 1 meter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847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92197120219783"/>
          <c:y val="0.20443625643685484"/>
          <c:w val="0.3673974047636569"/>
          <c:h val="0.57795343517884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Modeled (curves) versus measured (points) attenuation contrast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80 kV qtz</c:v>
          </c:tx>
          <c:spPr>
            <a:ln w="381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measured'!$B$3:$B$11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143.40822678028735</c:v>
                </c:pt>
                <c:pt idx="2">
                  <c:v>145.84892844071041</c:v>
                </c:pt>
                <c:pt idx="3">
                  <c:v>147.33501244630244</c:v>
                </c:pt>
                <c:pt idx="4">
                  <c:v>148.19092059876405</c:v>
                </c:pt>
                <c:pt idx="5">
                  <c:v>148.61745810691679</c:v>
                </c:pt>
                <c:pt idx="6">
                  <c:v>148.7447113393934</c:v>
                </c:pt>
                <c:pt idx="7">
                  <c:v>148.65998333512843</c:v>
                </c:pt>
                <c:pt idx="8">
                  <c:v>148.42353085010123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EA8-48C6-BFB1-1E74945C3FB3}"/>
            </c:ext>
          </c:extLst>
        </c:ser>
        <c:ser>
          <c:idx val="1"/>
          <c:order val="1"/>
          <c:tx>
            <c:v>80 kV grt</c:v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measured'!$C$3:$C$11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148.77188588472717</c:v>
                </c:pt>
                <c:pt idx="2">
                  <c:v>145.69166248588365</c:v>
                </c:pt>
                <c:pt idx="3">
                  <c:v>141.70971500081009</c:v>
                </c:pt>
                <c:pt idx="4">
                  <c:v>138.07654627338883</c:v>
                </c:pt>
                <c:pt idx="5">
                  <c:v>134.92800755090752</c:v>
                </c:pt>
                <c:pt idx="6">
                  <c:v>132.21773112812394</c:v>
                </c:pt>
                <c:pt idx="7">
                  <c:v>129.87546082176146</c:v>
                </c:pt>
                <c:pt idx="8">
                  <c:v>127.8377978092371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EA8-48C6-BFB1-1E74945C3FB3}"/>
            </c:ext>
          </c:extLst>
        </c:ser>
        <c:ser>
          <c:idx val="2"/>
          <c:order val="2"/>
          <c:tx>
            <c:v>150 kV qtz</c:v>
          </c:tx>
          <c:spPr>
            <a:ln w="38100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measured'!$D$3:$D$11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151.86236568555822</c:v>
                </c:pt>
                <c:pt idx="2">
                  <c:v>154.80215819312934</c:v>
                </c:pt>
                <c:pt idx="3">
                  <c:v>156.96771226465941</c:v>
                </c:pt>
                <c:pt idx="4">
                  <c:v>158.63249908646199</c:v>
                </c:pt>
                <c:pt idx="5">
                  <c:v>159.96282494094783</c:v>
                </c:pt>
                <c:pt idx="6">
                  <c:v>161.06450921129667</c:v>
                </c:pt>
                <c:pt idx="7">
                  <c:v>162.00725273423586</c:v>
                </c:pt>
                <c:pt idx="8">
                  <c:v>162.83820878772559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EA8-48C6-BFB1-1E74945C3FB3}"/>
            </c:ext>
          </c:extLst>
        </c:ser>
        <c:ser>
          <c:idx val="3"/>
          <c:order val="3"/>
          <c:tx>
            <c:v>150 kV grt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measured'!$E$3:$E$11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161.90351181248607</c:v>
                </c:pt>
                <c:pt idx="2">
                  <c:v>166.36220329476396</c:v>
                </c:pt>
                <c:pt idx="3">
                  <c:v>170.05957762430316</c:v>
                </c:pt>
                <c:pt idx="4">
                  <c:v>173.67327973534881</c:v>
                </c:pt>
                <c:pt idx="5">
                  <c:v>177.069209346468</c:v>
                </c:pt>
                <c:pt idx="6">
                  <c:v>180.04426413089016</c:v>
                </c:pt>
                <c:pt idx="7">
                  <c:v>182.45877407144678</c:v>
                </c:pt>
                <c:pt idx="8">
                  <c:v>184.2530755329274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EA8-48C6-BFB1-1E74945C3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4441199"/>
        <c:axId val="1234443279"/>
      </c:scatterChart>
      <c:valAx>
        <c:axId val="1234441199"/>
        <c:scaling>
          <c:orientation val="minMax"/>
          <c:max val="50"/>
          <c:min val="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Core diameter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3279"/>
        <c:crosses val="autoZero"/>
        <c:crossBetween val="midCat"/>
        <c:majorUnit val="15"/>
      </c:valAx>
      <c:valAx>
        <c:axId val="123444327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µ(Au)/µ(matrix)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11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Modeled (curves) versus measured (points) attenuation contrast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80 kV qtz</c:v>
          </c:tx>
          <c:spPr>
            <a:ln w="381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measured'!$B$3:$B$11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143.40822678028735</c:v>
                </c:pt>
                <c:pt idx="2">
                  <c:v>145.84892844071041</c:v>
                </c:pt>
                <c:pt idx="3">
                  <c:v>147.33501244630244</c:v>
                </c:pt>
                <c:pt idx="4">
                  <c:v>148.19092059876405</c:v>
                </c:pt>
                <c:pt idx="5">
                  <c:v>148.61745810691679</c:v>
                </c:pt>
                <c:pt idx="6">
                  <c:v>148.7447113393934</c:v>
                </c:pt>
                <c:pt idx="7">
                  <c:v>148.65998333512843</c:v>
                </c:pt>
                <c:pt idx="8">
                  <c:v>148.42353085010123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EA8-48C6-BFB1-1E74945C3FB3}"/>
            </c:ext>
          </c:extLst>
        </c:ser>
        <c:ser>
          <c:idx val="1"/>
          <c:order val="1"/>
          <c:tx>
            <c:v>80 kV grt</c:v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measured'!$C$3:$C$11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148.77188588472717</c:v>
                </c:pt>
                <c:pt idx="2">
                  <c:v>145.69166248588365</c:v>
                </c:pt>
                <c:pt idx="3">
                  <c:v>141.70971500081009</c:v>
                </c:pt>
                <c:pt idx="4">
                  <c:v>138.07654627338883</c:v>
                </c:pt>
                <c:pt idx="5">
                  <c:v>134.92800755090752</c:v>
                </c:pt>
                <c:pt idx="6">
                  <c:v>132.21773112812394</c:v>
                </c:pt>
                <c:pt idx="7">
                  <c:v>129.87546082176146</c:v>
                </c:pt>
                <c:pt idx="8">
                  <c:v>127.8377978092371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EA8-48C6-BFB1-1E74945C3FB3}"/>
            </c:ext>
          </c:extLst>
        </c:ser>
        <c:ser>
          <c:idx val="2"/>
          <c:order val="2"/>
          <c:tx>
            <c:v>150 kV qtz</c:v>
          </c:tx>
          <c:spPr>
            <a:ln w="38100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measured'!$D$3:$D$11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151.86236568555822</c:v>
                </c:pt>
                <c:pt idx="2">
                  <c:v>154.80215819312934</c:v>
                </c:pt>
                <c:pt idx="3">
                  <c:v>156.96771226465941</c:v>
                </c:pt>
                <c:pt idx="4">
                  <c:v>158.63249908646199</c:v>
                </c:pt>
                <c:pt idx="5">
                  <c:v>159.96282494094783</c:v>
                </c:pt>
                <c:pt idx="6">
                  <c:v>161.06450921129667</c:v>
                </c:pt>
                <c:pt idx="7">
                  <c:v>162.00725273423586</c:v>
                </c:pt>
                <c:pt idx="8">
                  <c:v>162.83820878772559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EA8-48C6-BFB1-1E74945C3FB3}"/>
            </c:ext>
          </c:extLst>
        </c:ser>
        <c:ser>
          <c:idx val="3"/>
          <c:order val="3"/>
          <c:tx>
            <c:v>150 kV grt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measured'!$E$3:$E$11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161.90351181248607</c:v>
                </c:pt>
                <c:pt idx="2">
                  <c:v>166.36220329476396</c:v>
                </c:pt>
                <c:pt idx="3">
                  <c:v>170.05957762430316</c:v>
                </c:pt>
                <c:pt idx="4">
                  <c:v>173.67327973534881</c:v>
                </c:pt>
                <c:pt idx="5">
                  <c:v>177.069209346468</c:v>
                </c:pt>
                <c:pt idx="6">
                  <c:v>180.04426413089016</c:v>
                </c:pt>
                <c:pt idx="7">
                  <c:v>182.45877407144678</c:v>
                </c:pt>
                <c:pt idx="8">
                  <c:v>184.2530755329274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EA8-48C6-BFB1-1E74945C3FB3}"/>
            </c:ext>
          </c:extLst>
        </c:ser>
        <c:ser>
          <c:idx val="4"/>
          <c:order val="4"/>
          <c:tx>
            <c:v>80 kV qtz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measured'!$B$15:$B$17</c:f>
              <c:numCache>
                <c:formatCode>General</c:formatCode>
                <c:ptCount val="3"/>
                <c:pt idx="0">
                  <c:v>148.74915254237288</c:v>
                </c:pt>
                <c:pt idx="2" formatCode="0.0">
                  <c:v>108.66933333333333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EA8-48C6-BFB1-1E74945C3FB3}"/>
            </c:ext>
          </c:extLst>
        </c:ser>
        <c:ser>
          <c:idx val="5"/>
          <c:order val="5"/>
          <c:tx>
            <c:v>80 kV grt</c:v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C0000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measured'!$C$15:$C$17</c:f>
              <c:numCache>
                <c:formatCode>General</c:formatCode>
                <c:ptCount val="3"/>
                <c:pt idx="2" formatCode="0.0">
                  <c:v>92.183999999999997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FEA8-48C6-BFB1-1E74945C3FB3}"/>
            </c:ext>
          </c:extLst>
        </c:ser>
        <c:ser>
          <c:idx val="6"/>
          <c:order val="6"/>
          <c:tx>
            <c:v>150 kV qtz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measured'!$D$15:$D$17</c:f>
              <c:numCache>
                <c:formatCode>General</c:formatCode>
                <c:ptCount val="3"/>
                <c:pt idx="0">
                  <c:v>142.13753581661891</c:v>
                </c:pt>
                <c:pt idx="2" formatCode="0.0">
                  <c:v>117.54027777777777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FEA8-48C6-BFB1-1E74945C3FB3}"/>
            </c:ext>
          </c:extLst>
        </c:ser>
        <c:ser>
          <c:idx val="7"/>
          <c:order val="7"/>
          <c:tx>
            <c:v>150 kV grt</c:v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measured'!$E$15:$E$17</c:f>
              <c:numCache>
                <c:formatCode>General</c:formatCode>
                <c:ptCount val="3"/>
                <c:pt idx="1">
                  <c:v>119.4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FEA8-48C6-BFB1-1E74945C3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4441199"/>
        <c:axId val="1234443279"/>
      </c:scatterChart>
      <c:valAx>
        <c:axId val="1234441199"/>
        <c:scaling>
          <c:orientation val="minMax"/>
          <c:max val="50"/>
          <c:min val="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Core diameter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3279"/>
        <c:crosses val="autoZero"/>
        <c:crossBetween val="midCat"/>
        <c:majorUnit val="15"/>
      </c:valAx>
      <c:valAx>
        <c:axId val="123444327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µ(Au)/µ(matrix)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11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Modeled (curves) versus measured (points) attenuation contrast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80 kV qtz</c:v>
          </c:tx>
          <c:spPr>
            <a:ln w="381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measured'!$B$3:$B$11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143.40822678028735</c:v>
                </c:pt>
                <c:pt idx="2">
                  <c:v>145.84892844071041</c:v>
                </c:pt>
                <c:pt idx="3">
                  <c:v>147.33501244630244</c:v>
                </c:pt>
                <c:pt idx="4">
                  <c:v>148.19092059876405</c:v>
                </c:pt>
                <c:pt idx="5">
                  <c:v>148.61745810691679</c:v>
                </c:pt>
                <c:pt idx="6">
                  <c:v>148.7447113393934</c:v>
                </c:pt>
                <c:pt idx="7">
                  <c:v>148.65998333512843</c:v>
                </c:pt>
                <c:pt idx="8">
                  <c:v>148.42353085010123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EA8-48C6-BFB1-1E74945C3FB3}"/>
            </c:ext>
          </c:extLst>
        </c:ser>
        <c:ser>
          <c:idx val="1"/>
          <c:order val="1"/>
          <c:tx>
            <c:v>80 kV grt</c:v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measured'!$C$3:$C$11</c:f>
              <c:numCache>
                <c:formatCode>General</c:formatCode>
                <c:ptCount val="9"/>
                <c:pt idx="0">
                  <c:v>139.45566748785825</c:v>
                </c:pt>
                <c:pt idx="1">
                  <c:v>148.77188588472717</c:v>
                </c:pt>
                <c:pt idx="2">
                  <c:v>145.69166248588365</c:v>
                </c:pt>
                <c:pt idx="3">
                  <c:v>141.70971500081009</c:v>
                </c:pt>
                <c:pt idx="4">
                  <c:v>138.07654627338883</c:v>
                </c:pt>
                <c:pt idx="5">
                  <c:v>134.92800755090752</c:v>
                </c:pt>
                <c:pt idx="6">
                  <c:v>132.21773112812394</c:v>
                </c:pt>
                <c:pt idx="7">
                  <c:v>129.87546082176146</c:v>
                </c:pt>
                <c:pt idx="8">
                  <c:v>127.8377978092371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EA8-48C6-BFB1-1E74945C3FB3}"/>
            </c:ext>
          </c:extLst>
        </c:ser>
        <c:ser>
          <c:idx val="2"/>
          <c:order val="2"/>
          <c:tx>
            <c:v>150 kV qtz</c:v>
          </c:tx>
          <c:spPr>
            <a:ln w="38100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measured'!$D$3:$D$11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151.86236568555822</c:v>
                </c:pt>
                <c:pt idx="2">
                  <c:v>154.80215819312934</c:v>
                </c:pt>
                <c:pt idx="3">
                  <c:v>156.96771226465941</c:v>
                </c:pt>
                <c:pt idx="4">
                  <c:v>158.63249908646199</c:v>
                </c:pt>
                <c:pt idx="5">
                  <c:v>159.96282494094783</c:v>
                </c:pt>
                <c:pt idx="6">
                  <c:v>161.06450921129667</c:v>
                </c:pt>
                <c:pt idx="7">
                  <c:v>162.00725273423586</c:v>
                </c:pt>
                <c:pt idx="8">
                  <c:v>162.83820878772559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EA8-48C6-BFB1-1E74945C3FB3}"/>
            </c:ext>
          </c:extLst>
        </c:ser>
        <c:ser>
          <c:idx val="3"/>
          <c:order val="3"/>
          <c:tx>
            <c:v>150 kV grt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'Theory vs. measured'!$A$3:$A$11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30</c:v>
                </c:pt>
                <c:pt idx="5">
                  <c:v>35</c:v>
                </c:pt>
                <c:pt idx="6">
                  <c:v>40</c:v>
                </c:pt>
                <c:pt idx="7">
                  <c:v>45</c:v>
                </c:pt>
                <c:pt idx="8">
                  <c:v>50</c:v>
                </c:pt>
              </c:numCache>
            </c:numRef>
          </c:xVal>
          <c:yVal>
            <c:numRef>
              <c:f>'Theory vs. measured'!$E$3:$E$11</c:f>
              <c:numCache>
                <c:formatCode>General</c:formatCode>
                <c:ptCount val="9"/>
                <c:pt idx="0">
                  <c:v>147.67037013087733</c:v>
                </c:pt>
                <c:pt idx="1">
                  <c:v>161.90351181248607</c:v>
                </c:pt>
                <c:pt idx="2">
                  <c:v>166.36220329476396</c:v>
                </c:pt>
                <c:pt idx="3">
                  <c:v>170.05957762430316</c:v>
                </c:pt>
                <c:pt idx="4">
                  <c:v>173.67327973534881</c:v>
                </c:pt>
                <c:pt idx="5">
                  <c:v>177.069209346468</c:v>
                </c:pt>
                <c:pt idx="6">
                  <c:v>180.04426413089016</c:v>
                </c:pt>
                <c:pt idx="7">
                  <c:v>182.45877407144678</c:v>
                </c:pt>
                <c:pt idx="8">
                  <c:v>184.2530755329274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EA8-48C6-BFB1-1E74945C3FB3}"/>
            </c:ext>
          </c:extLst>
        </c:ser>
        <c:ser>
          <c:idx val="4"/>
          <c:order val="4"/>
          <c:tx>
            <c:v>80 kV qtz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measured'!$B$15:$B$17</c:f>
              <c:numCache>
                <c:formatCode>General</c:formatCode>
                <c:ptCount val="3"/>
                <c:pt idx="0">
                  <c:v>148.74915254237288</c:v>
                </c:pt>
                <c:pt idx="2" formatCode="0.0">
                  <c:v>108.66933333333333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EA8-48C6-BFB1-1E74945C3FB3}"/>
            </c:ext>
          </c:extLst>
        </c:ser>
        <c:ser>
          <c:idx val="5"/>
          <c:order val="5"/>
          <c:tx>
            <c:v>80 kV grt</c:v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C0000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measured'!$C$15:$C$17</c:f>
              <c:numCache>
                <c:formatCode>General</c:formatCode>
                <c:ptCount val="3"/>
                <c:pt idx="2" formatCode="0.0">
                  <c:v>92.183999999999997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FEA8-48C6-BFB1-1E74945C3FB3}"/>
            </c:ext>
          </c:extLst>
        </c:ser>
        <c:ser>
          <c:idx val="6"/>
          <c:order val="6"/>
          <c:tx>
            <c:v>150 kV qtz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measured'!$D$15:$D$17</c:f>
              <c:numCache>
                <c:formatCode>General</c:formatCode>
                <c:ptCount val="3"/>
                <c:pt idx="0">
                  <c:v>142.13753581661891</c:v>
                </c:pt>
                <c:pt idx="2" formatCode="0.0">
                  <c:v>117.54027777777777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FEA8-48C6-BFB1-1E74945C3FB3}"/>
            </c:ext>
          </c:extLst>
        </c:ser>
        <c:ser>
          <c:idx val="7"/>
          <c:order val="7"/>
          <c:tx>
            <c:v>150 kV grt</c:v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measured'!$A$15:$A$17</c:f>
              <c:numCache>
                <c:formatCode>General</c:formatCode>
                <c:ptCount val="3"/>
                <c:pt idx="0">
                  <c:v>10</c:v>
                </c:pt>
                <c:pt idx="1">
                  <c:v>35.299999999999997</c:v>
                </c:pt>
                <c:pt idx="2">
                  <c:v>34.700000000000003</c:v>
                </c:pt>
              </c:numCache>
            </c:numRef>
          </c:xVal>
          <c:yVal>
            <c:numRef>
              <c:f>'Theory vs. measured'!$E$15:$E$17</c:f>
              <c:numCache>
                <c:formatCode>General</c:formatCode>
                <c:ptCount val="3"/>
                <c:pt idx="1">
                  <c:v>119.4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FEA8-48C6-BFB1-1E74945C3FB3}"/>
            </c:ext>
          </c:extLst>
        </c:ser>
        <c:ser>
          <c:idx val="8"/>
          <c:order val="8"/>
          <c:tx>
            <c:v>150 kV qtz (no BHC)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measured'!$A$21</c:f>
              <c:numCache>
                <c:formatCode>General</c:formatCode>
                <c:ptCount val="1"/>
                <c:pt idx="0">
                  <c:v>10</c:v>
                </c:pt>
              </c:numCache>
            </c:numRef>
          </c:xVal>
          <c:yVal>
            <c:numRef>
              <c:f>'Theory vs. measured'!$D$21</c:f>
              <c:numCache>
                <c:formatCode>0.0</c:formatCode>
                <c:ptCount val="1"/>
                <c:pt idx="0">
                  <c:v>111.5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FEA8-48C6-BFB1-1E74945C3FB3}"/>
            </c:ext>
          </c:extLst>
        </c:ser>
        <c:ser>
          <c:idx val="9"/>
          <c:order val="9"/>
          <c:tx>
            <c:v>150 kV grt (no BHC)</c:v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7"/>
            <c:spPr>
              <a:noFill/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'Theory vs. measured'!$A$22</c:f>
              <c:numCache>
                <c:formatCode>General</c:formatCode>
                <c:ptCount val="1"/>
                <c:pt idx="0">
                  <c:v>35.299999999999997</c:v>
                </c:pt>
              </c:numCache>
            </c:numRef>
          </c:xVal>
          <c:yVal>
            <c:numRef>
              <c:f>'Theory vs. measured'!$E$22</c:f>
              <c:numCache>
                <c:formatCode>0.0</c:formatCode>
                <c:ptCount val="1"/>
                <c:pt idx="0">
                  <c:v>107.1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FEA8-48C6-BFB1-1E74945C3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4441199"/>
        <c:axId val="1234443279"/>
      </c:scatterChart>
      <c:valAx>
        <c:axId val="1234441199"/>
        <c:scaling>
          <c:orientation val="minMax"/>
          <c:max val="50"/>
          <c:min val="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Core diameter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3279"/>
        <c:crosses val="autoZero"/>
        <c:crossBetween val="midCat"/>
        <c:majorUnit val="15"/>
      </c:valAx>
      <c:valAx>
        <c:axId val="123444327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µ(Au)/µ(matrix)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344411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08415883498434"/>
          <c:y val="3.9370637180990674E-2"/>
          <c:w val="0.72552874439082216"/>
          <c:h val="0.79377952755905512"/>
        </c:manualLayout>
      </c:layout>
      <c:scatterChart>
        <c:scatterStyle val="lineMarker"/>
        <c:varyColors val="0"/>
        <c:ser>
          <c:idx val="0"/>
          <c:order val="0"/>
          <c:tx>
            <c:strRef>
              <c:f>'All Steel Particles (2)'!$W$1</c:f>
              <c:strCache>
                <c:ptCount val="1"/>
                <c:pt idx="0">
                  <c:v>GS Max</c:v>
                </c:pt>
              </c:strCache>
            </c:strRef>
          </c:tx>
          <c:spPr>
            <a:ln w="28575">
              <a:noFill/>
            </a:ln>
          </c:spPr>
          <c:xVal>
            <c:numRef>
              <c:f>'All Steel Particles (2)'!$G$2:$G$1434</c:f>
              <c:numCache>
                <c:formatCode>General</c:formatCode>
                <c:ptCount val="1433"/>
                <c:pt idx="0">
                  <c:v>54.841500000000003</c:v>
                </c:pt>
                <c:pt idx="1">
                  <c:v>44.551900000000003</c:v>
                </c:pt>
                <c:pt idx="2">
                  <c:v>36.872799999999998</c:v>
                </c:pt>
                <c:pt idx="3">
                  <c:v>24.908200000000001</c:v>
                </c:pt>
                <c:pt idx="4">
                  <c:v>53.057699999999997</c:v>
                </c:pt>
                <c:pt idx="5">
                  <c:v>22.689299999999999</c:v>
                </c:pt>
                <c:pt idx="6">
                  <c:v>22.6023</c:v>
                </c:pt>
                <c:pt idx="7">
                  <c:v>20.1006</c:v>
                </c:pt>
                <c:pt idx="8">
                  <c:v>21.4711</c:v>
                </c:pt>
                <c:pt idx="9">
                  <c:v>11.398999999999999</c:v>
                </c:pt>
                <c:pt idx="10">
                  <c:v>11.638299999999999</c:v>
                </c:pt>
                <c:pt idx="11">
                  <c:v>9.9415200000000006</c:v>
                </c:pt>
                <c:pt idx="12">
                  <c:v>14.205299999999999</c:v>
                </c:pt>
                <c:pt idx="13">
                  <c:v>11.8994</c:v>
                </c:pt>
                <c:pt idx="14">
                  <c:v>10.637600000000001</c:v>
                </c:pt>
                <c:pt idx="15">
                  <c:v>7.7661300000000004</c:v>
                </c:pt>
                <c:pt idx="16">
                  <c:v>8.1141900000000007</c:v>
                </c:pt>
                <c:pt idx="17">
                  <c:v>8.7015499999999992</c:v>
                </c:pt>
                <c:pt idx="18">
                  <c:v>9.1148699999999998</c:v>
                </c:pt>
                <c:pt idx="19">
                  <c:v>11.0945</c:v>
                </c:pt>
                <c:pt idx="20">
                  <c:v>8.6798000000000002</c:v>
                </c:pt>
                <c:pt idx="21">
                  <c:v>9.6804699999999997</c:v>
                </c:pt>
                <c:pt idx="22">
                  <c:v>7.7008700000000001</c:v>
                </c:pt>
                <c:pt idx="23">
                  <c:v>9.6369699999999998</c:v>
                </c:pt>
                <c:pt idx="24">
                  <c:v>9.5282</c:v>
                </c:pt>
                <c:pt idx="25">
                  <c:v>7.1570200000000002</c:v>
                </c:pt>
                <c:pt idx="26">
                  <c:v>9.4629399999999997</c:v>
                </c:pt>
                <c:pt idx="27">
                  <c:v>7.9619200000000001</c:v>
                </c:pt>
                <c:pt idx="28">
                  <c:v>5.4602199999999996</c:v>
                </c:pt>
                <c:pt idx="29">
                  <c:v>7.8313899999999999</c:v>
                </c:pt>
                <c:pt idx="30">
                  <c:v>7.0700099999999999</c:v>
                </c:pt>
                <c:pt idx="31">
                  <c:v>7.7226299999999997</c:v>
                </c:pt>
                <c:pt idx="32">
                  <c:v>6.3738900000000003</c:v>
                </c:pt>
                <c:pt idx="33">
                  <c:v>4.6335699999999997</c:v>
                </c:pt>
                <c:pt idx="35">
                  <c:v>6.3303799999999999</c:v>
                </c:pt>
                <c:pt idx="36">
                  <c:v>6.4608999999999996</c:v>
                </c:pt>
                <c:pt idx="37">
                  <c:v>8.3970000000000002</c:v>
                </c:pt>
                <c:pt idx="38">
                  <c:v>5.76478</c:v>
                </c:pt>
                <c:pt idx="39">
                  <c:v>7.6573599999999997</c:v>
                </c:pt>
                <c:pt idx="40">
                  <c:v>8.1577000000000002</c:v>
                </c:pt>
                <c:pt idx="41">
                  <c:v>7.4180700000000002</c:v>
                </c:pt>
                <c:pt idx="42">
                  <c:v>3.7851699999999999</c:v>
                </c:pt>
                <c:pt idx="43">
                  <c:v>6.3738900000000003</c:v>
                </c:pt>
                <c:pt idx="44">
                  <c:v>6.1998499999999996</c:v>
                </c:pt>
                <c:pt idx="45">
                  <c:v>5.0468999999999999</c:v>
                </c:pt>
                <c:pt idx="46">
                  <c:v>4.9381300000000001</c:v>
                </c:pt>
                <c:pt idx="47">
                  <c:v>5.50373</c:v>
                </c:pt>
                <c:pt idx="48">
                  <c:v>5.3949600000000002</c:v>
                </c:pt>
                <c:pt idx="49">
                  <c:v>4.6988399999999997</c:v>
                </c:pt>
                <c:pt idx="50">
                  <c:v>5.1774199999999997</c:v>
                </c:pt>
                <c:pt idx="51">
                  <c:v>4.3725300000000002</c:v>
                </c:pt>
                <c:pt idx="52">
                  <c:v>4.5248100000000004</c:v>
                </c:pt>
                <c:pt idx="53">
                  <c:v>6.1345900000000002</c:v>
                </c:pt>
                <c:pt idx="54">
                  <c:v>4.2202500000000001</c:v>
                </c:pt>
                <c:pt idx="55">
                  <c:v>4.0027100000000004</c:v>
                </c:pt>
                <c:pt idx="56">
                  <c:v>5.3514499999999998</c:v>
                </c:pt>
                <c:pt idx="57">
                  <c:v>4.3507699999999998</c:v>
                </c:pt>
                <c:pt idx="58">
                  <c:v>5.78653</c:v>
                </c:pt>
                <c:pt idx="59">
                  <c:v>4.1767399999999997</c:v>
                </c:pt>
                <c:pt idx="60">
                  <c:v>4.5248100000000004</c:v>
                </c:pt>
                <c:pt idx="61">
                  <c:v>4.1985000000000001</c:v>
                </c:pt>
                <c:pt idx="62">
                  <c:v>4.1767399999999997</c:v>
                </c:pt>
                <c:pt idx="63">
                  <c:v>5.9388100000000001</c:v>
                </c:pt>
                <c:pt idx="64">
                  <c:v>4.3942800000000002</c:v>
                </c:pt>
                <c:pt idx="65">
                  <c:v>4.6770800000000001</c:v>
                </c:pt>
                <c:pt idx="66">
                  <c:v>3.8286799999999999</c:v>
                </c:pt>
                <c:pt idx="67">
                  <c:v>3.5893899999999999</c:v>
                </c:pt>
                <c:pt idx="68">
                  <c:v>3.9592000000000001</c:v>
                </c:pt>
                <c:pt idx="69">
                  <c:v>4.2637600000000004</c:v>
                </c:pt>
                <c:pt idx="70">
                  <c:v>5.9605600000000001</c:v>
                </c:pt>
                <c:pt idx="71">
                  <c:v>4.2855100000000004</c:v>
                </c:pt>
                <c:pt idx="72">
                  <c:v>4.02447</c:v>
                </c:pt>
                <c:pt idx="73">
                  <c:v>5.0904100000000003</c:v>
                </c:pt>
                <c:pt idx="74">
                  <c:v>3.4371100000000001</c:v>
                </c:pt>
                <c:pt idx="75">
                  <c:v>4.3290199999999999</c:v>
                </c:pt>
                <c:pt idx="76">
                  <c:v>3.0455399999999999</c:v>
                </c:pt>
                <c:pt idx="77">
                  <c:v>4.0679699999999999</c:v>
                </c:pt>
                <c:pt idx="78">
                  <c:v>9.1583799999999993</c:v>
                </c:pt>
                <c:pt idx="79">
                  <c:v>4.0462199999999999</c:v>
                </c:pt>
                <c:pt idx="80">
                  <c:v>3.5893899999999999</c:v>
                </c:pt>
                <c:pt idx="81">
                  <c:v>3.4588700000000001</c:v>
                </c:pt>
                <c:pt idx="82">
                  <c:v>3.21957</c:v>
                </c:pt>
                <c:pt idx="83">
                  <c:v>3.6328999999999998</c:v>
                </c:pt>
                <c:pt idx="84">
                  <c:v>4.8293600000000003</c:v>
                </c:pt>
                <c:pt idx="85">
                  <c:v>4.1767399999999997</c:v>
                </c:pt>
                <c:pt idx="86">
                  <c:v>4.6118199999999998</c:v>
                </c:pt>
                <c:pt idx="87">
                  <c:v>4.3942800000000002</c:v>
                </c:pt>
                <c:pt idx="88">
                  <c:v>4.02447</c:v>
                </c:pt>
                <c:pt idx="89">
                  <c:v>3.8286799999999999</c:v>
                </c:pt>
                <c:pt idx="90">
                  <c:v>3.71991</c:v>
                </c:pt>
                <c:pt idx="91">
                  <c:v>4.3942800000000002</c:v>
                </c:pt>
                <c:pt idx="92">
                  <c:v>3.8069299999999999</c:v>
                </c:pt>
                <c:pt idx="93">
                  <c:v>3.5458799999999999</c:v>
                </c:pt>
                <c:pt idx="94">
                  <c:v>3.1325599999999998</c:v>
                </c:pt>
                <c:pt idx="95">
                  <c:v>2.98028</c:v>
                </c:pt>
                <c:pt idx="96">
                  <c:v>3.5676399999999999</c:v>
                </c:pt>
                <c:pt idx="97">
                  <c:v>3.3500999999999999</c:v>
                </c:pt>
                <c:pt idx="98">
                  <c:v>3.8069299999999999</c:v>
                </c:pt>
                <c:pt idx="99">
                  <c:v>3.26308</c:v>
                </c:pt>
                <c:pt idx="100">
                  <c:v>3.3283399999999999</c:v>
                </c:pt>
                <c:pt idx="101">
                  <c:v>3.5893899999999999</c:v>
                </c:pt>
                <c:pt idx="102">
                  <c:v>3.3936000000000002</c:v>
                </c:pt>
                <c:pt idx="103">
                  <c:v>2.9150200000000002</c:v>
                </c:pt>
                <c:pt idx="104">
                  <c:v>3.5458799999999999</c:v>
                </c:pt>
                <c:pt idx="105">
                  <c:v>3.2848299999999999</c:v>
                </c:pt>
                <c:pt idx="106">
                  <c:v>3.3500999999999999</c:v>
                </c:pt>
                <c:pt idx="107">
                  <c:v>3.4588700000000001</c:v>
                </c:pt>
                <c:pt idx="108">
                  <c:v>2.6757300000000002</c:v>
                </c:pt>
                <c:pt idx="109">
                  <c:v>2.6974800000000001</c:v>
                </c:pt>
                <c:pt idx="110">
                  <c:v>3.1978200000000001</c:v>
                </c:pt>
                <c:pt idx="111">
                  <c:v>3.3718499999999998</c:v>
                </c:pt>
                <c:pt idx="112">
                  <c:v>2.5451999999999999</c:v>
                </c:pt>
                <c:pt idx="113">
                  <c:v>3.21957</c:v>
                </c:pt>
                <c:pt idx="114">
                  <c:v>4.1767399999999997</c:v>
                </c:pt>
                <c:pt idx="115">
                  <c:v>3.21957</c:v>
                </c:pt>
                <c:pt idx="116">
                  <c:v>2.5451999999999999</c:v>
                </c:pt>
                <c:pt idx="117">
                  <c:v>3.3500999999999999</c:v>
                </c:pt>
                <c:pt idx="118">
                  <c:v>2.74099</c:v>
                </c:pt>
                <c:pt idx="119">
                  <c:v>2.6974800000000001</c:v>
                </c:pt>
                <c:pt idx="120">
                  <c:v>2.8497599999999998</c:v>
                </c:pt>
                <c:pt idx="121">
                  <c:v>2.6974800000000001</c:v>
                </c:pt>
                <c:pt idx="122">
                  <c:v>2.6539700000000002</c:v>
                </c:pt>
                <c:pt idx="123">
                  <c:v>4.6553300000000002</c:v>
                </c:pt>
                <c:pt idx="124">
                  <c:v>3.00203</c:v>
                </c:pt>
                <c:pt idx="125">
                  <c:v>3.0890499999999999</c:v>
                </c:pt>
                <c:pt idx="126">
                  <c:v>3.71991</c:v>
                </c:pt>
                <c:pt idx="127">
                  <c:v>2.7845</c:v>
                </c:pt>
                <c:pt idx="128">
                  <c:v>3.4153600000000002</c:v>
                </c:pt>
                <c:pt idx="129">
                  <c:v>3.21957</c:v>
                </c:pt>
                <c:pt idx="130">
                  <c:v>2.74099</c:v>
                </c:pt>
                <c:pt idx="131">
                  <c:v>3.3936000000000002</c:v>
                </c:pt>
                <c:pt idx="132">
                  <c:v>2.52345</c:v>
                </c:pt>
                <c:pt idx="133">
                  <c:v>2.8497599999999998</c:v>
                </c:pt>
                <c:pt idx="134">
                  <c:v>3.6328999999999998</c:v>
                </c:pt>
                <c:pt idx="135">
                  <c:v>2.9150200000000002</c:v>
                </c:pt>
                <c:pt idx="136">
                  <c:v>2.4146800000000002</c:v>
                </c:pt>
                <c:pt idx="137">
                  <c:v>2.8932699999999998</c:v>
                </c:pt>
                <c:pt idx="138">
                  <c:v>2.9367700000000001</c:v>
                </c:pt>
                <c:pt idx="139">
                  <c:v>3.1107999999999998</c:v>
                </c:pt>
                <c:pt idx="140">
                  <c:v>2.9150200000000002</c:v>
                </c:pt>
                <c:pt idx="141">
                  <c:v>2.8932699999999998</c:v>
                </c:pt>
                <c:pt idx="142">
                  <c:v>2.4364300000000001</c:v>
                </c:pt>
                <c:pt idx="143">
                  <c:v>3.26308</c:v>
                </c:pt>
                <c:pt idx="144">
                  <c:v>2.47994</c:v>
                </c:pt>
                <c:pt idx="145">
                  <c:v>2.6322199999999998</c:v>
                </c:pt>
                <c:pt idx="146">
                  <c:v>2.76274</c:v>
                </c:pt>
                <c:pt idx="147">
                  <c:v>2.2189000000000001</c:v>
                </c:pt>
                <c:pt idx="148">
                  <c:v>2.4146800000000002</c:v>
                </c:pt>
                <c:pt idx="149">
                  <c:v>2.1753900000000002</c:v>
                </c:pt>
                <c:pt idx="150">
                  <c:v>2.3494199999999998</c:v>
                </c:pt>
                <c:pt idx="151">
                  <c:v>2.6104599999999998</c:v>
                </c:pt>
                <c:pt idx="152">
                  <c:v>2.5887099999999998</c:v>
                </c:pt>
                <c:pt idx="153">
                  <c:v>2.5669599999999999</c:v>
                </c:pt>
                <c:pt idx="154">
                  <c:v>2.3711700000000002</c:v>
                </c:pt>
                <c:pt idx="155">
                  <c:v>2.9150200000000002</c:v>
                </c:pt>
                <c:pt idx="156">
                  <c:v>2.8497599999999998</c:v>
                </c:pt>
                <c:pt idx="157">
                  <c:v>2.52345</c:v>
                </c:pt>
                <c:pt idx="158">
                  <c:v>2.6104599999999998</c:v>
                </c:pt>
                <c:pt idx="159">
                  <c:v>3.21957</c:v>
                </c:pt>
                <c:pt idx="160">
                  <c:v>2.8062499999999999</c:v>
                </c:pt>
                <c:pt idx="161">
                  <c:v>2.6757300000000002</c:v>
                </c:pt>
                <c:pt idx="162">
                  <c:v>2.5451999999999999</c:v>
                </c:pt>
                <c:pt idx="163">
                  <c:v>2.4364300000000001</c:v>
                </c:pt>
                <c:pt idx="164">
                  <c:v>2.52345</c:v>
                </c:pt>
                <c:pt idx="165">
                  <c:v>2.74099</c:v>
                </c:pt>
                <c:pt idx="166">
                  <c:v>2.71923</c:v>
                </c:pt>
                <c:pt idx="167">
                  <c:v>2.3059099999999999</c:v>
                </c:pt>
                <c:pt idx="168">
                  <c:v>2.0883699999999998</c:v>
                </c:pt>
                <c:pt idx="169">
                  <c:v>2.3929299999999998</c:v>
                </c:pt>
                <c:pt idx="170">
                  <c:v>2.4146800000000002</c:v>
                </c:pt>
                <c:pt idx="171">
                  <c:v>2.4364300000000001</c:v>
                </c:pt>
                <c:pt idx="172">
                  <c:v>2.2189000000000001</c:v>
                </c:pt>
                <c:pt idx="173">
                  <c:v>2.98028</c:v>
                </c:pt>
                <c:pt idx="174">
                  <c:v>2.28416</c:v>
                </c:pt>
                <c:pt idx="175">
                  <c:v>2.3494199999999998</c:v>
                </c:pt>
                <c:pt idx="176">
                  <c:v>3.7416700000000001</c:v>
                </c:pt>
                <c:pt idx="177">
                  <c:v>2.71923</c:v>
                </c:pt>
                <c:pt idx="178">
                  <c:v>2.74099</c:v>
                </c:pt>
                <c:pt idx="179">
                  <c:v>2.28416</c:v>
                </c:pt>
                <c:pt idx="180">
                  <c:v>2.5669599999999999</c:v>
                </c:pt>
                <c:pt idx="181">
                  <c:v>2.1536300000000002</c:v>
                </c:pt>
                <c:pt idx="182">
                  <c:v>2.47994</c:v>
                </c:pt>
                <c:pt idx="183">
                  <c:v>2.0883699999999998</c:v>
                </c:pt>
                <c:pt idx="184">
                  <c:v>2.6539700000000002</c:v>
                </c:pt>
                <c:pt idx="185">
                  <c:v>2.6322199999999998</c:v>
                </c:pt>
                <c:pt idx="186">
                  <c:v>2.5451999999999999</c:v>
                </c:pt>
                <c:pt idx="187">
                  <c:v>2.9367700000000001</c:v>
                </c:pt>
                <c:pt idx="188">
                  <c:v>2.6104599999999998</c:v>
                </c:pt>
                <c:pt idx="189">
                  <c:v>2.47994</c:v>
                </c:pt>
                <c:pt idx="190">
                  <c:v>1.9578500000000001</c:v>
                </c:pt>
                <c:pt idx="191">
                  <c:v>2.47994</c:v>
                </c:pt>
                <c:pt idx="192">
                  <c:v>2.00136</c:v>
                </c:pt>
                <c:pt idx="193">
                  <c:v>1.6968000000000001</c:v>
                </c:pt>
                <c:pt idx="194">
                  <c:v>2.9367700000000001</c:v>
                </c:pt>
                <c:pt idx="195">
                  <c:v>2.1753900000000002</c:v>
                </c:pt>
                <c:pt idx="196">
                  <c:v>2.4146800000000002</c:v>
                </c:pt>
                <c:pt idx="197">
                  <c:v>2.00136</c:v>
                </c:pt>
                <c:pt idx="198">
                  <c:v>2.1753900000000002</c:v>
                </c:pt>
                <c:pt idx="199">
                  <c:v>2.0448599999999999</c:v>
                </c:pt>
                <c:pt idx="200">
                  <c:v>2.47994</c:v>
                </c:pt>
                <c:pt idx="201">
                  <c:v>2.2189000000000001</c:v>
                </c:pt>
                <c:pt idx="202">
                  <c:v>2.3276599999999998</c:v>
                </c:pt>
                <c:pt idx="203">
                  <c:v>2.3494199999999998</c:v>
                </c:pt>
                <c:pt idx="204">
                  <c:v>1.9578500000000001</c:v>
                </c:pt>
                <c:pt idx="205">
                  <c:v>2.1536300000000002</c:v>
                </c:pt>
                <c:pt idx="206">
                  <c:v>3.6111399999999998</c:v>
                </c:pt>
                <c:pt idx="207">
                  <c:v>2.0666199999999999</c:v>
                </c:pt>
                <c:pt idx="208">
                  <c:v>2.1971400000000001</c:v>
                </c:pt>
                <c:pt idx="209">
                  <c:v>2.0448599999999999</c:v>
                </c:pt>
                <c:pt idx="210">
                  <c:v>3.0890499999999999</c:v>
                </c:pt>
                <c:pt idx="211">
                  <c:v>2.4146800000000002</c:v>
                </c:pt>
                <c:pt idx="212">
                  <c:v>1.89259</c:v>
                </c:pt>
                <c:pt idx="213">
                  <c:v>2.3059099999999999</c:v>
                </c:pt>
                <c:pt idx="214">
                  <c:v>2.9585300000000001</c:v>
                </c:pt>
                <c:pt idx="215">
                  <c:v>2.1536300000000002</c:v>
                </c:pt>
                <c:pt idx="216">
                  <c:v>1.8273299999999999</c:v>
                </c:pt>
                <c:pt idx="217">
                  <c:v>2.2189000000000001</c:v>
                </c:pt>
                <c:pt idx="218">
                  <c:v>2.1101299999999998</c:v>
                </c:pt>
                <c:pt idx="219">
                  <c:v>2.1536300000000002</c:v>
                </c:pt>
                <c:pt idx="220">
                  <c:v>2.00136</c:v>
                </c:pt>
                <c:pt idx="221">
                  <c:v>1.8055699999999999</c:v>
                </c:pt>
                <c:pt idx="222">
                  <c:v>1.76206</c:v>
                </c:pt>
                <c:pt idx="223">
                  <c:v>1.8273299999999999</c:v>
                </c:pt>
                <c:pt idx="224">
                  <c:v>2.3494199999999998</c:v>
                </c:pt>
                <c:pt idx="225">
                  <c:v>2.0666199999999999</c:v>
                </c:pt>
                <c:pt idx="226">
                  <c:v>2.8062499999999999</c:v>
                </c:pt>
                <c:pt idx="227">
                  <c:v>2.1753900000000002</c:v>
                </c:pt>
                <c:pt idx="228">
                  <c:v>2.0883699999999998</c:v>
                </c:pt>
                <c:pt idx="229">
                  <c:v>2.0666199999999999</c:v>
                </c:pt>
                <c:pt idx="230">
                  <c:v>2.0883699999999998</c:v>
                </c:pt>
                <c:pt idx="231">
                  <c:v>2.0883699999999998</c:v>
                </c:pt>
                <c:pt idx="232">
                  <c:v>2.1753900000000002</c:v>
                </c:pt>
                <c:pt idx="233">
                  <c:v>1.9578500000000001</c:v>
                </c:pt>
                <c:pt idx="234">
                  <c:v>2.3711700000000002</c:v>
                </c:pt>
                <c:pt idx="235">
                  <c:v>2.02311</c:v>
                </c:pt>
                <c:pt idx="236">
                  <c:v>2.02311</c:v>
                </c:pt>
                <c:pt idx="237">
                  <c:v>2.1536300000000002</c:v>
                </c:pt>
                <c:pt idx="238">
                  <c:v>2.0448599999999999</c:v>
                </c:pt>
                <c:pt idx="239">
                  <c:v>2.4146800000000002</c:v>
                </c:pt>
                <c:pt idx="240">
                  <c:v>2.2189000000000001</c:v>
                </c:pt>
                <c:pt idx="241">
                  <c:v>2.0883699999999998</c:v>
                </c:pt>
                <c:pt idx="242">
                  <c:v>2.00136</c:v>
                </c:pt>
                <c:pt idx="243">
                  <c:v>1.89259</c:v>
                </c:pt>
                <c:pt idx="244">
                  <c:v>1.7185600000000001</c:v>
                </c:pt>
                <c:pt idx="245">
                  <c:v>1.54453</c:v>
                </c:pt>
                <c:pt idx="246">
                  <c:v>1.89259</c:v>
                </c:pt>
                <c:pt idx="247">
                  <c:v>1.89259</c:v>
                </c:pt>
                <c:pt idx="248">
                  <c:v>1.89259</c:v>
                </c:pt>
                <c:pt idx="249">
                  <c:v>2.4581900000000001</c:v>
                </c:pt>
                <c:pt idx="250">
                  <c:v>2.0883699999999998</c:v>
                </c:pt>
                <c:pt idx="251">
                  <c:v>2.02311</c:v>
                </c:pt>
                <c:pt idx="252">
                  <c:v>1.6968000000000001</c:v>
                </c:pt>
                <c:pt idx="253">
                  <c:v>1.87083</c:v>
                </c:pt>
                <c:pt idx="254">
                  <c:v>2.1536300000000002</c:v>
                </c:pt>
                <c:pt idx="255">
                  <c:v>2.1318800000000002</c:v>
                </c:pt>
                <c:pt idx="256">
                  <c:v>1.89259</c:v>
                </c:pt>
                <c:pt idx="257">
                  <c:v>2.2189000000000001</c:v>
                </c:pt>
                <c:pt idx="258">
                  <c:v>1.76206</c:v>
                </c:pt>
                <c:pt idx="259">
                  <c:v>1.78382</c:v>
                </c:pt>
                <c:pt idx="260">
                  <c:v>2.00136</c:v>
                </c:pt>
                <c:pt idx="261">
                  <c:v>2.02311</c:v>
                </c:pt>
                <c:pt idx="262">
                  <c:v>1.78382</c:v>
                </c:pt>
                <c:pt idx="263">
                  <c:v>1.9796</c:v>
                </c:pt>
                <c:pt idx="264">
                  <c:v>1.7185600000000001</c:v>
                </c:pt>
                <c:pt idx="265">
                  <c:v>2.1536300000000002</c:v>
                </c:pt>
                <c:pt idx="266">
                  <c:v>2.2624</c:v>
                </c:pt>
                <c:pt idx="267">
                  <c:v>1.9578500000000001</c:v>
                </c:pt>
                <c:pt idx="268">
                  <c:v>1.76206</c:v>
                </c:pt>
                <c:pt idx="269">
                  <c:v>1.47926</c:v>
                </c:pt>
                <c:pt idx="270">
                  <c:v>2.2189000000000001</c:v>
                </c:pt>
                <c:pt idx="271">
                  <c:v>1.76206</c:v>
                </c:pt>
                <c:pt idx="272">
                  <c:v>1.76206</c:v>
                </c:pt>
                <c:pt idx="273">
                  <c:v>1.6097900000000001</c:v>
                </c:pt>
                <c:pt idx="274">
                  <c:v>2.1101299999999998</c:v>
                </c:pt>
                <c:pt idx="275">
                  <c:v>1.87083</c:v>
                </c:pt>
                <c:pt idx="276">
                  <c:v>1.4357599999999999</c:v>
                </c:pt>
                <c:pt idx="277">
                  <c:v>2.3711700000000002</c:v>
                </c:pt>
                <c:pt idx="278">
                  <c:v>1.8055699999999999</c:v>
                </c:pt>
                <c:pt idx="279">
                  <c:v>1.9578500000000001</c:v>
                </c:pt>
                <c:pt idx="280">
                  <c:v>2.1971400000000001</c:v>
                </c:pt>
                <c:pt idx="281">
                  <c:v>2.4581900000000001</c:v>
                </c:pt>
                <c:pt idx="282">
                  <c:v>1.63154</c:v>
                </c:pt>
                <c:pt idx="283">
                  <c:v>1.76206</c:v>
                </c:pt>
                <c:pt idx="284">
                  <c:v>1.6968000000000001</c:v>
                </c:pt>
                <c:pt idx="285">
                  <c:v>1.7185600000000001</c:v>
                </c:pt>
                <c:pt idx="286">
                  <c:v>1.76206</c:v>
                </c:pt>
                <c:pt idx="287">
                  <c:v>1.63154</c:v>
                </c:pt>
                <c:pt idx="288">
                  <c:v>1.76206</c:v>
                </c:pt>
                <c:pt idx="289">
                  <c:v>1.76206</c:v>
                </c:pt>
                <c:pt idx="290">
                  <c:v>1.5662799999999999</c:v>
                </c:pt>
                <c:pt idx="291">
                  <c:v>1.8273299999999999</c:v>
                </c:pt>
                <c:pt idx="292">
                  <c:v>2.1318800000000002</c:v>
                </c:pt>
                <c:pt idx="293">
                  <c:v>1.76206</c:v>
                </c:pt>
                <c:pt idx="294">
                  <c:v>1.4357599999999999</c:v>
                </c:pt>
                <c:pt idx="295">
                  <c:v>1.5662799999999999</c:v>
                </c:pt>
                <c:pt idx="296">
                  <c:v>1.8490800000000001</c:v>
                </c:pt>
                <c:pt idx="297">
                  <c:v>1.50102</c:v>
                </c:pt>
                <c:pt idx="298">
                  <c:v>1.8273299999999999</c:v>
                </c:pt>
                <c:pt idx="299">
                  <c:v>1.37049</c:v>
                </c:pt>
                <c:pt idx="300">
                  <c:v>1.6968000000000001</c:v>
                </c:pt>
                <c:pt idx="301">
                  <c:v>1.5880300000000001</c:v>
                </c:pt>
                <c:pt idx="302">
                  <c:v>1.4357599999999999</c:v>
                </c:pt>
                <c:pt idx="303">
                  <c:v>1.8273299999999999</c:v>
                </c:pt>
                <c:pt idx="304">
                  <c:v>1.50102</c:v>
                </c:pt>
                <c:pt idx="305">
                  <c:v>1.87083</c:v>
                </c:pt>
                <c:pt idx="306">
                  <c:v>1.5662799999999999</c:v>
                </c:pt>
                <c:pt idx="307">
                  <c:v>1.23997</c:v>
                </c:pt>
                <c:pt idx="308">
                  <c:v>4.1985000000000001</c:v>
                </c:pt>
                <c:pt idx="309">
                  <c:v>1.76206</c:v>
                </c:pt>
                <c:pt idx="310">
                  <c:v>1.63154</c:v>
                </c:pt>
                <c:pt idx="311">
                  <c:v>1.76206</c:v>
                </c:pt>
                <c:pt idx="312">
                  <c:v>1.8273299999999999</c:v>
                </c:pt>
                <c:pt idx="313">
                  <c:v>1.63154</c:v>
                </c:pt>
                <c:pt idx="314">
                  <c:v>1.63154</c:v>
                </c:pt>
                <c:pt idx="315">
                  <c:v>1.4357599999999999</c:v>
                </c:pt>
                <c:pt idx="316">
                  <c:v>1.6532899999999999</c:v>
                </c:pt>
                <c:pt idx="317">
                  <c:v>1.37049</c:v>
                </c:pt>
                <c:pt idx="318">
                  <c:v>1.4357599999999999</c:v>
                </c:pt>
                <c:pt idx="319">
                  <c:v>1.8273299999999999</c:v>
                </c:pt>
                <c:pt idx="320">
                  <c:v>1.50102</c:v>
                </c:pt>
                <c:pt idx="321">
                  <c:v>1.63154</c:v>
                </c:pt>
                <c:pt idx="322">
                  <c:v>1.4357599999999999</c:v>
                </c:pt>
                <c:pt idx="323">
                  <c:v>1.37049</c:v>
                </c:pt>
                <c:pt idx="324">
                  <c:v>1.50102</c:v>
                </c:pt>
                <c:pt idx="325">
                  <c:v>1.1747099999999999</c:v>
                </c:pt>
                <c:pt idx="326">
                  <c:v>1.50102</c:v>
                </c:pt>
                <c:pt idx="327">
                  <c:v>1.50102</c:v>
                </c:pt>
                <c:pt idx="328">
                  <c:v>1.50102</c:v>
                </c:pt>
                <c:pt idx="329">
                  <c:v>1.37049</c:v>
                </c:pt>
                <c:pt idx="330">
                  <c:v>1.50102</c:v>
                </c:pt>
                <c:pt idx="331">
                  <c:v>1.63154</c:v>
                </c:pt>
                <c:pt idx="332">
                  <c:v>1.6968000000000001</c:v>
                </c:pt>
                <c:pt idx="333">
                  <c:v>1.4357599999999999</c:v>
                </c:pt>
                <c:pt idx="334">
                  <c:v>2.5669599999999999</c:v>
                </c:pt>
                <c:pt idx="335">
                  <c:v>1.6532899999999999</c:v>
                </c:pt>
                <c:pt idx="336">
                  <c:v>1.5662799999999999</c:v>
                </c:pt>
                <c:pt idx="337">
                  <c:v>1.50102</c:v>
                </c:pt>
                <c:pt idx="338">
                  <c:v>1.23997</c:v>
                </c:pt>
                <c:pt idx="339">
                  <c:v>1.15296</c:v>
                </c:pt>
                <c:pt idx="340">
                  <c:v>1.6097900000000001</c:v>
                </c:pt>
                <c:pt idx="341">
                  <c:v>1.50102</c:v>
                </c:pt>
                <c:pt idx="342">
                  <c:v>1.50102</c:v>
                </c:pt>
                <c:pt idx="343">
                  <c:v>1.50102</c:v>
                </c:pt>
                <c:pt idx="344">
                  <c:v>1.23997</c:v>
                </c:pt>
                <c:pt idx="345">
                  <c:v>1.74031</c:v>
                </c:pt>
                <c:pt idx="346">
                  <c:v>1.37049</c:v>
                </c:pt>
                <c:pt idx="347">
                  <c:v>1.50102</c:v>
                </c:pt>
                <c:pt idx="348">
                  <c:v>1.39225</c:v>
                </c:pt>
                <c:pt idx="349">
                  <c:v>1.4357599999999999</c:v>
                </c:pt>
                <c:pt idx="350">
                  <c:v>1.3269899999999999</c:v>
                </c:pt>
                <c:pt idx="351">
                  <c:v>1.76206</c:v>
                </c:pt>
                <c:pt idx="352">
                  <c:v>1.87083</c:v>
                </c:pt>
                <c:pt idx="353">
                  <c:v>1.39225</c:v>
                </c:pt>
                <c:pt idx="354">
                  <c:v>1.3052299999999999</c:v>
                </c:pt>
                <c:pt idx="355">
                  <c:v>1.76206</c:v>
                </c:pt>
                <c:pt idx="356">
                  <c:v>1.4357599999999999</c:v>
                </c:pt>
                <c:pt idx="357">
                  <c:v>1.1747099999999999</c:v>
                </c:pt>
                <c:pt idx="358">
                  <c:v>1.23997</c:v>
                </c:pt>
                <c:pt idx="359">
                  <c:v>1.50102</c:v>
                </c:pt>
                <c:pt idx="360">
                  <c:v>1.6968000000000001</c:v>
                </c:pt>
                <c:pt idx="361">
                  <c:v>1.50102</c:v>
                </c:pt>
                <c:pt idx="362">
                  <c:v>1.5662799999999999</c:v>
                </c:pt>
                <c:pt idx="363">
                  <c:v>1.89259</c:v>
                </c:pt>
                <c:pt idx="364">
                  <c:v>1.26172</c:v>
                </c:pt>
                <c:pt idx="365">
                  <c:v>1.9578500000000001</c:v>
                </c:pt>
                <c:pt idx="366">
                  <c:v>1.3052299999999999</c:v>
                </c:pt>
                <c:pt idx="367">
                  <c:v>1.50102</c:v>
                </c:pt>
                <c:pt idx="368">
                  <c:v>1.1747099999999999</c:v>
                </c:pt>
                <c:pt idx="369">
                  <c:v>1.4575100000000001</c:v>
                </c:pt>
                <c:pt idx="370">
                  <c:v>0.93541700000000005</c:v>
                </c:pt>
                <c:pt idx="371">
                  <c:v>1.3052299999999999</c:v>
                </c:pt>
                <c:pt idx="372">
                  <c:v>1.3052299999999999</c:v>
                </c:pt>
                <c:pt idx="373">
                  <c:v>1.37049</c:v>
                </c:pt>
                <c:pt idx="374">
                  <c:v>1.04419</c:v>
                </c:pt>
                <c:pt idx="375">
                  <c:v>0.97892400000000002</c:v>
                </c:pt>
                <c:pt idx="376">
                  <c:v>1.5662799999999999</c:v>
                </c:pt>
                <c:pt idx="377">
                  <c:v>1.9360900000000001</c:v>
                </c:pt>
                <c:pt idx="378">
                  <c:v>1.3052299999999999</c:v>
                </c:pt>
                <c:pt idx="379">
                  <c:v>1.23997</c:v>
                </c:pt>
                <c:pt idx="380">
                  <c:v>1.6968000000000001</c:v>
                </c:pt>
                <c:pt idx="381">
                  <c:v>1.52277</c:v>
                </c:pt>
                <c:pt idx="382">
                  <c:v>1.1747099999999999</c:v>
                </c:pt>
                <c:pt idx="383">
                  <c:v>1.4139999999999999</c:v>
                </c:pt>
                <c:pt idx="384">
                  <c:v>1.3052299999999999</c:v>
                </c:pt>
                <c:pt idx="385">
                  <c:v>1.4357599999999999</c:v>
                </c:pt>
                <c:pt idx="386">
                  <c:v>1.23997</c:v>
                </c:pt>
                <c:pt idx="387">
                  <c:v>1.5662799999999999</c:v>
                </c:pt>
                <c:pt idx="388">
                  <c:v>1.23997</c:v>
                </c:pt>
                <c:pt idx="389">
                  <c:v>1.23997</c:v>
                </c:pt>
                <c:pt idx="390">
                  <c:v>1.4575100000000001</c:v>
                </c:pt>
                <c:pt idx="391">
                  <c:v>0.93541700000000005</c:v>
                </c:pt>
                <c:pt idx="392">
                  <c:v>1.4357599999999999</c:v>
                </c:pt>
                <c:pt idx="393">
                  <c:v>1.3052299999999999</c:v>
                </c:pt>
                <c:pt idx="394">
                  <c:v>1.3052299999999999</c:v>
                </c:pt>
                <c:pt idx="395">
                  <c:v>0.97892400000000002</c:v>
                </c:pt>
                <c:pt idx="396">
                  <c:v>0.97892400000000002</c:v>
                </c:pt>
                <c:pt idx="397">
                  <c:v>1.1747099999999999</c:v>
                </c:pt>
                <c:pt idx="398">
                  <c:v>1.5662799999999999</c:v>
                </c:pt>
                <c:pt idx="399">
                  <c:v>1.23997</c:v>
                </c:pt>
                <c:pt idx="400">
                  <c:v>1.50102</c:v>
                </c:pt>
                <c:pt idx="401">
                  <c:v>1.1747099999999999</c:v>
                </c:pt>
                <c:pt idx="402">
                  <c:v>0.97892400000000002</c:v>
                </c:pt>
                <c:pt idx="403">
                  <c:v>1.3052299999999999</c:v>
                </c:pt>
                <c:pt idx="404">
                  <c:v>1.0659400000000001</c:v>
                </c:pt>
                <c:pt idx="405">
                  <c:v>1.23997</c:v>
                </c:pt>
                <c:pt idx="406">
                  <c:v>0.82664700000000002</c:v>
                </c:pt>
                <c:pt idx="407">
                  <c:v>1.23997</c:v>
                </c:pt>
                <c:pt idx="408">
                  <c:v>1.23997</c:v>
                </c:pt>
                <c:pt idx="409">
                  <c:v>1.5662799999999999</c:v>
                </c:pt>
                <c:pt idx="410">
                  <c:v>1.0659400000000001</c:v>
                </c:pt>
                <c:pt idx="411">
                  <c:v>0.97892400000000002</c:v>
                </c:pt>
                <c:pt idx="412">
                  <c:v>1.26172</c:v>
                </c:pt>
                <c:pt idx="413">
                  <c:v>1.37049</c:v>
                </c:pt>
                <c:pt idx="414">
                  <c:v>1.15296</c:v>
                </c:pt>
                <c:pt idx="415">
                  <c:v>1.04419</c:v>
                </c:pt>
                <c:pt idx="416">
                  <c:v>1.50102</c:v>
                </c:pt>
                <c:pt idx="417">
                  <c:v>2.6322199999999998</c:v>
                </c:pt>
                <c:pt idx="418">
                  <c:v>1.1747099999999999</c:v>
                </c:pt>
                <c:pt idx="419">
                  <c:v>1.23997</c:v>
                </c:pt>
                <c:pt idx="420">
                  <c:v>1.4357599999999999</c:v>
                </c:pt>
                <c:pt idx="421">
                  <c:v>1.50102</c:v>
                </c:pt>
                <c:pt idx="422">
                  <c:v>1.74031</c:v>
                </c:pt>
                <c:pt idx="423">
                  <c:v>0.78313900000000003</c:v>
                </c:pt>
                <c:pt idx="424">
                  <c:v>1.15296</c:v>
                </c:pt>
                <c:pt idx="425">
                  <c:v>2.4581900000000001</c:v>
                </c:pt>
                <c:pt idx="426">
                  <c:v>0.97892400000000002</c:v>
                </c:pt>
                <c:pt idx="427">
                  <c:v>0.97892400000000002</c:v>
                </c:pt>
                <c:pt idx="428">
                  <c:v>1.23997</c:v>
                </c:pt>
                <c:pt idx="429">
                  <c:v>1.1747099999999999</c:v>
                </c:pt>
                <c:pt idx="430">
                  <c:v>0.97892400000000002</c:v>
                </c:pt>
                <c:pt idx="431">
                  <c:v>1.4357599999999999</c:v>
                </c:pt>
                <c:pt idx="432">
                  <c:v>1.0659400000000001</c:v>
                </c:pt>
                <c:pt idx="433">
                  <c:v>1.4357599999999999</c:v>
                </c:pt>
                <c:pt idx="434">
                  <c:v>1.04419</c:v>
                </c:pt>
                <c:pt idx="435">
                  <c:v>0.78313900000000003</c:v>
                </c:pt>
                <c:pt idx="436">
                  <c:v>1.23997</c:v>
                </c:pt>
                <c:pt idx="437">
                  <c:v>1.04419</c:v>
                </c:pt>
                <c:pt idx="438">
                  <c:v>1.1747099999999999</c:v>
                </c:pt>
                <c:pt idx="439">
                  <c:v>1.4357599999999999</c:v>
                </c:pt>
                <c:pt idx="440">
                  <c:v>1.04419</c:v>
                </c:pt>
                <c:pt idx="441">
                  <c:v>1.9578500000000001</c:v>
                </c:pt>
                <c:pt idx="442">
                  <c:v>0.84840099999999996</c:v>
                </c:pt>
                <c:pt idx="443">
                  <c:v>0.78313900000000003</c:v>
                </c:pt>
                <c:pt idx="444">
                  <c:v>1.04419</c:v>
                </c:pt>
                <c:pt idx="445">
                  <c:v>1.34874</c:v>
                </c:pt>
                <c:pt idx="446">
                  <c:v>1.3052299999999999</c:v>
                </c:pt>
                <c:pt idx="447">
                  <c:v>0.78313900000000003</c:v>
                </c:pt>
                <c:pt idx="448">
                  <c:v>1.23997</c:v>
                </c:pt>
                <c:pt idx="449">
                  <c:v>1.0224299999999999</c:v>
                </c:pt>
                <c:pt idx="450">
                  <c:v>1.23997</c:v>
                </c:pt>
                <c:pt idx="451">
                  <c:v>1.1747099999999999</c:v>
                </c:pt>
                <c:pt idx="452">
                  <c:v>0.78313900000000003</c:v>
                </c:pt>
                <c:pt idx="453">
                  <c:v>0.97892400000000002</c:v>
                </c:pt>
                <c:pt idx="454">
                  <c:v>0.97892400000000002</c:v>
                </c:pt>
                <c:pt idx="455">
                  <c:v>0.97892400000000002</c:v>
                </c:pt>
                <c:pt idx="456">
                  <c:v>1.15296</c:v>
                </c:pt>
                <c:pt idx="457">
                  <c:v>0.97892400000000002</c:v>
                </c:pt>
                <c:pt idx="458">
                  <c:v>0.97892400000000002</c:v>
                </c:pt>
                <c:pt idx="459">
                  <c:v>0.97892400000000002</c:v>
                </c:pt>
                <c:pt idx="460">
                  <c:v>0.97892400000000002</c:v>
                </c:pt>
                <c:pt idx="461">
                  <c:v>0.78313900000000003</c:v>
                </c:pt>
                <c:pt idx="462">
                  <c:v>0.95716999999999997</c:v>
                </c:pt>
                <c:pt idx="463">
                  <c:v>1.04419</c:v>
                </c:pt>
                <c:pt idx="464">
                  <c:v>1.1964600000000001</c:v>
                </c:pt>
                <c:pt idx="465">
                  <c:v>1.1747099999999999</c:v>
                </c:pt>
                <c:pt idx="466">
                  <c:v>0.97892400000000002</c:v>
                </c:pt>
                <c:pt idx="467">
                  <c:v>0.97892400000000002</c:v>
                </c:pt>
                <c:pt idx="468">
                  <c:v>1.1747099999999999</c:v>
                </c:pt>
                <c:pt idx="469">
                  <c:v>0.78313900000000003</c:v>
                </c:pt>
                <c:pt idx="470">
                  <c:v>1.1747099999999999</c:v>
                </c:pt>
                <c:pt idx="471">
                  <c:v>0.97892400000000002</c:v>
                </c:pt>
                <c:pt idx="472">
                  <c:v>0.78313900000000003</c:v>
                </c:pt>
                <c:pt idx="473">
                  <c:v>0.97892400000000002</c:v>
                </c:pt>
                <c:pt idx="474">
                  <c:v>0.78313900000000003</c:v>
                </c:pt>
                <c:pt idx="475">
                  <c:v>0.78313900000000003</c:v>
                </c:pt>
                <c:pt idx="476">
                  <c:v>0.78313900000000003</c:v>
                </c:pt>
                <c:pt idx="477">
                  <c:v>0.97892400000000002</c:v>
                </c:pt>
                <c:pt idx="478">
                  <c:v>1.1747099999999999</c:v>
                </c:pt>
                <c:pt idx="479">
                  <c:v>0.97892400000000002</c:v>
                </c:pt>
                <c:pt idx="480">
                  <c:v>1.23997</c:v>
                </c:pt>
                <c:pt idx="481">
                  <c:v>1.4357599999999999</c:v>
                </c:pt>
                <c:pt idx="482">
                  <c:v>1.1747099999999999</c:v>
                </c:pt>
                <c:pt idx="483">
                  <c:v>0.913663</c:v>
                </c:pt>
                <c:pt idx="484">
                  <c:v>0.78313900000000003</c:v>
                </c:pt>
                <c:pt idx="485">
                  <c:v>0.73963199999999996</c:v>
                </c:pt>
                <c:pt idx="486">
                  <c:v>0.97892400000000002</c:v>
                </c:pt>
                <c:pt idx="487">
                  <c:v>0.76138600000000001</c:v>
                </c:pt>
                <c:pt idx="488">
                  <c:v>1.1747099999999999</c:v>
                </c:pt>
                <c:pt idx="489">
                  <c:v>0.78313900000000003</c:v>
                </c:pt>
                <c:pt idx="490">
                  <c:v>0.97892400000000002</c:v>
                </c:pt>
                <c:pt idx="491">
                  <c:v>0.97892400000000002</c:v>
                </c:pt>
                <c:pt idx="492">
                  <c:v>1.23997</c:v>
                </c:pt>
                <c:pt idx="493">
                  <c:v>0.78313900000000003</c:v>
                </c:pt>
                <c:pt idx="494">
                  <c:v>0.78313900000000003</c:v>
                </c:pt>
                <c:pt idx="495">
                  <c:v>0.97892400000000002</c:v>
                </c:pt>
                <c:pt idx="496">
                  <c:v>0.97892400000000002</c:v>
                </c:pt>
                <c:pt idx="497">
                  <c:v>1.08769</c:v>
                </c:pt>
                <c:pt idx="498">
                  <c:v>1.10945</c:v>
                </c:pt>
                <c:pt idx="499">
                  <c:v>0.78313900000000003</c:v>
                </c:pt>
                <c:pt idx="500">
                  <c:v>1.1747099999999999</c:v>
                </c:pt>
                <c:pt idx="501">
                  <c:v>0.78313900000000003</c:v>
                </c:pt>
                <c:pt idx="502">
                  <c:v>0.97892400000000002</c:v>
                </c:pt>
                <c:pt idx="503">
                  <c:v>0.78313900000000003</c:v>
                </c:pt>
                <c:pt idx="504">
                  <c:v>0.78313900000000003</c:v>
                </c:pt>
                <c:pt idx="505">
                  <c:v>0.97892400000000002</c:v>
                </c:pt>
                <c:pt idx="506">
                  <c:v>0.78313900000000003</c:v>
                </c:pt>
                <c:pt idx="507">
                  <c:v>0.78313900000000003</c:v>
                </c:pt>
                <c:pt idx="508">
                  <c:v>0.78313900000000003</c:v>
                </c:pt>
                <c:pt idx="509">
                  <c:v>0.97892400000000002</c:v>
                </c:pt>
                <c:pt idx="510">
                  <c:v>1.04419</c:v>
                </c:pt>
                <c:pt idx="511">
                  <c:v>0.78313900000000003</c:v>
                </c:pt>
                <c:pt idx="512">
                  <c:v>0.73963199999999996</c:v>
                </c:pt>
                <c:pt idx="513">
                  <c:v>1.23997</c:v>
                </c:pt>
                <c:pt idx="514">
                  <c:v>0.78313900000000003</c:v>
                </c:pt>
                <c:pt idx="515">
                  <c:v>0.78313900000000003</c:v>
                </c:pt>
                <c:pt idx="516">
                  <c:v>0.78313900000000003</c:v>
                </c:pt>
                <c:pt idx="517">
                  <c:v>0.78313900000000003</c:v>
                </c:pt>
                <c:pt idx="518">
                  <c:v>0.97892400000000002</c:v>
                </c:pt>
                <c:pt idx="519">
                  <c:v>0.78313900000000003</c:v>
                </c:pt>
                <c:pt idx="520">
                  <c:v>0.82664700000000002</c:v>
                </c:pt>
                <c:pt idx="521">
                  <c:v>2.0883699999999998</c:v>
                </c:pt>
                <c:pt idx="522">
                  <c:v>0.97892400000000002</c:v>
                </c:pt>
                <c:pt idx="523">
                  <c:v>0.78313900000000003</c:v>
                </c:pt>
                <c:pt idx="524">
                  <c:v>0.78313900000000003</c:v>
                </c:pt>
                <c:pt idx="525">
                  <c:v>0.78313900000000003</c:v>
                </c:pt>
                <c:pt idx="526">
                  <c:v>0.78313900000000003</c:v>
                </c:pt>
                <c:pt idx="527">
                  <c:v>0.97892400000000002</c:v>
                </c:pt>
                <c:pt idx="528">
                  <c:v>0.97892400000000002</c:v>
                </c:pt>
                <c:pt idx="529">
                  <c:v>0.71787800000000002</c:v>
                </c:pt>
                <c:pt idx="530">
                  <c:v>0.97892400000000002</c:v>
                </c:pt>
                <c:pt idx="531">
                  <c:v>0.78313900000000003</c:v>
                </c:pt>
                <c:pt idx="532">
                  <c:v>0.97892400000000002</c:v>
                </c:pt>
                <c:pt idx="533">
                  <c:v>0.78313900000000003</c:v>
                </c:pt>
                <c:pt idx="534">
                  <c:v>0.78313900000000003</c:v>
                </c:pt>
                <c:pt idx="535">
                  <c:v>0.69612399999999997</c:v>
                </c:pt>
                <c:pt idx="536">
                  <c:v>0.78313900000000003</c:v>
                </c:pt>
                <c:pt idx="537">
                  <c:v>1.04419</c:v>
                </c:pt>
                <c:pt idx="538">
                  <c:v>0.80489299999999997</c:v>
                </c:pt>
                <c:pt idx="539">
                  <c:v>0.73963199999999996</c:v>
                </c:pt>
                <c:pt idx="540">
                  <c:v>0.78313900000000003</c:v>
                </c:pt>
                <c:pt idx="541">
                  <c:v>0.71787800000000002</c:v>
                </c:pt>
                <c:pt idx="542">
                  <c:v>0.45683099999999999</c:v>
                </c:pt>
                <c:pt idx="543">
                  <c:v>1.39225</c:v>
                </c:pt>
                <c:pt idx="544">
                  <c:v>0.78313900000000003</c:v>
                </c:pt>
                <c:pt idx="545">
                  <c:v>0.78313900000000003</c:v>
                </c:pt>
                <c:pt idx="546">
                  <c:v>0.78313900000000003</c:v>
                </c:pt>
                <c:pt idx="547">
                  <c:v>1.23997</c:v>
                </c:pt>
                <c:pt idx="548">
                  <c:v>0.95716999999999997</c:v>
                </c:pt>
                <c:pt idx="549">
                  <c:v>0.69612399999999997</c:v>
                </c:pt>
                <c:pt idx="550">
                  <c:v>0.78313900000000003</c:v>
                </c:pt>
                <c:pt idx="551">
                  <c:v>0.58735499999999996</c:v>
                </c:pt>
                <c:pt idx="552">
                  <c:v>1.08769</c:v>
                </c:pt>
                <c:pt idx="553">
                  <c:v>0.78313900000000003</c:v>
                </c:pt>
                <c:pt idx="554">
                  <c:v>0.78313900000000003</c:v>
                </c:pt>
                <c:pt idx="555">
                  <c:v>0.78313900000000003</c:v>
                </c:pt>
                <c:pt idx="556">
                  <c:v>0.78313900000000003</c:v>
                </c:pt>
                <c:pt idx="557">
                  <c:v>0.54384699999999997</c:v>
                </c:pt>
                <c:pt idx="558">
                  <c:v>0.78313900000000003</c:v>
                </c:pt>
                <c:pt idx="559">
                  <c:v>0.78313900000000003</c:v>
                </c:pt>
                <c:pt idx="560">
                  <c:v>0.78313900000000003</c:v>
                </c:pt>
                <c:pt idx="561">
                  <c:v>0.78313900000000003</c:v>
                </c:pt>
                <c:pt idx="562">
                  <c:v>0.58735499999999996</c:v>
                </c:pt>
                <c:pt idx="563">
                  <c:v>0.73963199999999996</c:v>
                </c:pt>
                <c:pt idx="564">
                  <c:v>0.54384699999999997</c:v>
                </c:pt>
                <c:pt idx="565">
                  <c:v>0.78313900000000003</c:v>
                </c:pt>
                <c:pt idx="566">
                  <c:v>0.78313900000000003</c:v>
                </c:pt>
                <c:pt idx="567">
                  <c:v>0.913663</c:v>
                </c:pt>
                <c:pt idx="568">
                  <c:v>0.913663</c:v>
                </c:pt>
                <c:pt idx="569">
                  <c:v>1.1964600000000001</c:v>
                </c:pt>
                <c:pt idx="570">
                  <c:v>0.78313900000000003</c:v>
                </c:pt>
                <c:pt idx="571">
                  <c:v>0.78313900000000003</c:v>
                </c:pt>
                <c:pt idx="572">
                  <c:v>0.78313900000000003</c:v>
                </c:pt>
                <c:pt idx="573">
                  <c:v>0.76138600000000001</c:v>
                </c:pt>
                <c:pt idx="574">
                  <c:v>0.45683099999999999</c:v>
                </c:pt>
                <c:pt idx="575">
                  <c:v>0.78313900000000003</c:v>
                </c:pt>
                <c:pt idx="576">
                  <c:v>0.78313900000000003</c:v>
                </c:pt>
                <c:pt idx="577">
                  <c:v>0.69612399999999997</c:v>
                </c:pt>
                <c:pt idx="578">
                  <c:v>0.58735499999999996</c:v>
                </c:pt>
                <c:pt idx="579">
                  <c:v>0.78313900000000003</c:v>
                </c:pt>
                <c:pt idx="580">
                  <c:v>0.78313900000000003</c:v>
                </c:pt>
                <c:pt idx="581">
                  <c:v>0.60910799999999998</c:v>
                </c:pt>
                <c:pt idx="582">
                  <c:v>0.58735499999999996</c:v>
                </c:pt>
                <c:pt idx="583">
                  <c:v>0.78313900000000003</c:v>
                </c:pt>
                <c:pt idx="584">
                  <c:v>0.58735499999999996</c:v>
                </c:pt>
                <c:pt idx="585">
                  <c:v>0.78313900000000003</c:v>
                </c:pt>
                <c:pt idx="586">
                  <c:v>0.78313900000000003</c:v>
                </c:pt>
                <c:pt idx="587">
                  <c:v>0.78313900000000003</c:v>
                </c:pt>
                <c:pt idx="588">
                  <c:v>0.54384699999999997</c:v>
                </c:pt>
                <c:pt idx="589">
                  <c:v>0.58735499999999996</c:v>
                </c:pt>
                <c:pt idx="590">
                  <c:v>0.78313900000000003</c:v>
                </c:pt>
                <c:pt idx="591">
                  <c:v>0.78313900000000003</c:v>
                </c:pt>
                <c:pt idx="592">
                  <c:v>0.78313900000000003</c:v>
                </c:pt>
                <c:pt idx="593">
                  <c:v>2.0883699999999998</c:v>
                </c:pt>
                <c:pt idx="594">
                  <c:v>0.54384699999999997</c:v>
                </c:pt>
                <c:pt idx="595">
                  <c:v>0.78313900000000003</c:v>
                </c:pt>
                <c:pt idx="596">
                  <c:v>0.58735499999999996</c:v>
                </c:pt>
                <c:pt idx="597">
                  <c:v>0.97892400000000002</c:v>
                </c:pt>
                <c:pt idx="598">
                  <c:v>0.45683099999999999</c:v>
                </c:pt>
                <c:pt idx="599">
                  <c:v>1.23997</c:v>
                </c:pt>
                <c:pt idx="600">
                  <c:v>0.58735499999999996</c:v>
                </c:pt>
                <c:pt idx="601">
                  <c:v>81.946799999999996</c:v>
                </c:pt>
                <c:pt idx="602">
                  <c:v>67.458799999999997</c:v>
                </c:pt>
                <c:pt idx="603">
                  <c:v>52.2746</c:v>
                </c:pt>
                <c:pt idx="604">
                  <c:v>51.230400000000003</c:v>
                </c:pt>
                <c:pt idx="605">
                  <c:v>55.689900000000002</c:v>
                </c:pt>
                <c:pt idx="606">
                  <c:v>47.945500000000003</c:v>
                </c:pt>
                <c:pt idx="607">
                  <c:v>55.537599999999998</c:v>
                </c:pt>
                <c:pt idx="608">
                  <c:v>56.059699999999999</c:v>
                </c:pt>
                <c:pt idx="609">
                  <c:v>41.2453</c:v>
                </c:pt>
                <c:pt idx="610">
                  <c:v>40.027099999999997</c:v>
                </c:pt>
                <c:pt idx="611">
                  <c:v>40.135899999999999</c:v>
                </c:pt>
                <c:pt idx="612">
                  <c:v>35.719900000000003</c:v>
                </c:pt>
                <c:pt idx="613">
                  <c:v>41.006100000000004</c:v>
                </c:pt>
                <c:pt idx="614">
                  <c:v>38.003999999999998</c:v>
                </c:pt>
                <c:pt idx="615">
                  <c:v>31.825900000000001</c:v>
                </c:pt>
                <c:pt idx="616">
                  <c:v>27.6709</c:v>
                </c:pt>
                <c:pt idx="617">
                  <c:v>27.4099</c:v>
                </c:pt>
                <c:pt idx="618">
                  <c:v>22.384699999999999</c:v>
                </c:pt>
                <c:pt idx="619">
                  <c:v>25.669599999999999</c:v>
                </c:pt>
                <c:pt idx="620">
                  <c:v>22.819800000000001</c:v>
                </c:pt>
                <c:pt idx="621">
                  <c:v>24.146799999999999</c:v>
                </c:pt>
                <c:pt idx="622">
                  <c:v>18.316800000000001</c:v>
                </c:pt>
                <c:pt idx="623">
                  <c:v>19.556699999999999</c:v>
                </c:pt>
                <c:pt idx="624">
                  <c:v>16.837499999999999</c:v>
                </c:pt>
                <c:pt idx="625">
                  <c:v>19.404499999999999</c:v>
                </c:pt>
                <c:pt idx="626">
                  <c:v>18.186199999999999</c:v>
                </c:pt>
                <c:pt idx="627">
                  <c:v>18.6648</c:v>
                </c:pt>
                <c:pt idx="628">
                  <c:v>18.2515</c:v>
                </c:pt>
                <c:pt idx="629">
                  <c:v>18.469000000000001</c:v>
                </c:pt>
                <c:pt idx="630">
                  <c:v>17.6206</c:v>
                </c:pt>
                <c:pt idx="631">
                  <c:v>15.9238</c:v>
                </c:pt>
                <c:pt idx="632">
                  <c:v>16.62</c:v>
                </c:pt>
                <c:pt idx="633">
                  <c:v>14.7056</c:v>
                </c:pt>
                <c:pt idx="634">
                  <c:v>15.3147</c:v>
                </c:pt>
                <c:pt idx="635">
                  <c:v>15.5975</c:v>
                </c:pt>
                <c:pt idx="636">
                  <c:v>15.9238</c:v>
                </c:pt>
                <c:pt idx="637">
                  <c:v>13.9442</c:v>
                </c:pt>
                <c:pt idx="638">
                  <c:v>15.771599999999999</c:v>
                </c:pt>
                <c:pt idx="639">
                  <c:v>15.3582</c:v>
                </c:pt>
                <c:pt idx="640">
                  <c:v>14.8796</c:v>
                </c:pt>
                <c:pt idx="641">
                  <c:v>15.010199999999999</c:v>
                </c:pt>
                <c:pt idx="642">
                  <c:v>14.205299999999999</c:v>
                </c:pt>
                <c:pt idx="643">
                  <c:v>13.9877</c:v>
                </c:pt>
                <c:pt idx="644">
                  <c:v>13.095800000000001</c:v>
                </c:pt>
                <c:pt idx="645">
                  <c:v>13.7484</c:v>
                </c:pt>
                <c:pt idx="646">
                  <c:v>13.0306</c:v>
                </c:pt>
                <c:pt idx="647">
                  <c:v>13.400399999999999</c:v>
                </c:pt>
                <c:pt idx="648">
                  <c:v>13.400399999999999</c:v>
                </c:pt>
                <c:pt idx="649">
                  <c:v>11.8994</c:v>
                </c:pt>
                <c:pt idx="650">
                  <c:v>14.5533</c:v>
                </c:pt>
                <c:pt idx="651">
                  <c:v>11.964600000000001</c:v>
                </c:pt>
                <c:pt idx="652">
                  <c:v>11.4208</c:v>
                </c:pt>
                <c:pt idx="653">
                  <c:v>9.0061</c:v>
                </c:pt>
                <c:pt idx="654">
                  <c:v>11.355499999999999</c:v>
                </c:pt>
                <c:pt idx="655">
                  <c:v>11.8559</c:v>
                </c:pt>
                <c:pt idx="656">
                  <c:v>12.769500000000001</c:v>
                </c:pt>
                <c:pt idx="657">
                  <c:v>12.1822</c:v>
                </c:pt>
                <c:pt idx="658">
                  <c:v>10.4201</c:v>
                </c:pt>
                <c:pt idx="659">
                  <c:v>11.398999999999999</c:v>
                </c:pt>
                <c:pt idx="660">
                  <c:v>10.6812</c:v>
                </c:pt>
                <c:pt idx="661">
                  <c:v>11.116199999999999</c:v>
                </c:pt>
                <c:pt idx="662">
                  <c:v>11.638299999999999</c:v>
                </c:pt>
                <c:pt idx="663">
                  <c:v>10.267799999999999</c:v>
                </c:pt>
                <c:pt idx="664">
                  <c:v>10.2026</c:v>
                </c:pt>
                <c:pt idx="665">
                  <c:v>10.354799999999999</c:v>
                </c:pt>
                <c:pt idx="666">
                  <c:v>10.507099999999999</c:v>
                </c:pt>
                <c:pt idx="667">
                  <c:v>10.2026</c:v>
                </c:pt>
                <c:pt idx="668">
                  <c:v>10.2461</c:v>
                </c:pt>
                <c:pt idx="669">
                  <c:v>9.7892399999999995</c:v>
                </c:pt>
                <c:pt idx="670">
                  <c:v>9.8544999999999998</c:v>
                </c:pt>
                <c:pt idx="671">
                  <c:v>9.5934600000000003</c:v>
                </c:pt>
                <c:pt idx="672">
                  <c:v>9.0713699999999999</c:v>
                </c:pt>
                <c:pt idx="673">
                  <c:v>8.7668099999999995</c:v>
                </c:pt>
                <c:pt idx="674">
                  <c:v>9.3541699999999999</c:v>
                </c:pt>
                <c:pt idx="675">
                  <c:v>8.7015499999999992</c:v>
                </c:pt>
                <c:pt idx="676">
                  <c:v>8.8755799999999994</c:v>
                </c:pt>
                <c:pt idx="677">
                  <c:v>9.2888999999999999</c:v>
                </c:pt>
                <c:pt idx="678">
                  <c:v>9.0496099999999995</c:v>
                </c:pt>
                <c:pt idx="679">
                  <c:v>9.0713699999999999</c:v>
                </c:pt>
                <c:pt idx="680">
                  <c:v>10.8117</c:v>
                </c:pt>
                <c:pt idx="681">
                  <c:v>8.8103200000000008</c:v>
                </c:pt>
                <c:pt idx="682">
                  <c:v>8.8103200000000008</c:v>
                </c:pt>
                <c:pt idx="683">
                  <c:v>9.4629399999999997</c:v>
                </c:pt>
                <c:pt idx="684">
                  <c:v>7.9184099999999997</c:v>
                </c:pt>
                <c:pt idx="685">
                  <c:v>8.3317300000000003</c:v>
                </c:pt>
                <c:pt idx="686">
                  <c:v>9.5282</c:v>
                </c:pt>
                <c:pt idx="687">
                  <c:v>7.5921000000000003</c:v>
                </c:pt>
                <c:pt idx="688">
                  <c:v>8.6362900000000007</c:v>
                </c:pt>
                <c:pt idx="689">
                  <c:v>7.8531500000000003</c:v>
                </c:pt>
                <c:pt idx="690">
                  <c:v>7.5485899999999999</c:v>
                </c:pt>
                <c:pt idx="691">
                  <c:v>8.0924399999999999</c:v>
                </c:pt>
                <c:pt idx="692">
                  <c:v>7.8096399999999999</c:v>
                </c:pt>
                <c:pt idx="693">
                  <c:v>7.6573599999999997</c:v>
                </c:pt>
                <c:pt idx="694">
                  <c:v>18.686599999999999</c:v>
                </c:pt>
                <c:pt idx="695">
                  <c:v>8.2012099999999997</c:v>
                </c:pt>
                <c:pt idx="696">
                  <c:v>6.9612400000000001</c:v>
                </c:pt>
                <c:pt idx="697">
                  <c:v>7.6791200000000002</c:v>
                </c:pt>
                <c:pt idx="698">
                  <c:v>8.2447199999999992</c:v>
                </c:pt>
                <c:pt idx="699">
                  <c:v>8.0054300000000005</c:v>
                </c:pt>
                <c:pt idx="700">
                  <c:v>8.1359499999999993</c:v>
                </c:pt>
                <c:pt idx="701">
                  <c:v>8.3317300000000003</c:v>
                </c:pt>
                <c:pt idx="702">
                  <c:v>7.9401599999999997</c:v>
                </c:pt>
                <c:pt idx="703">
                  <c:v>7.8096399999999999</c:v>
                </c:pt>
                <c:pt idx="704">
                  <c:v>22.276</c:v>
                </c:pt>
                <c:pt idx="705">
                  <c:v>6.6784400000000002</c:v>
                </c:pt>
                <c:pt idx="706">
                  <c:v>6.8307200000000003</c:v>
                </c:pt>
                <c:pt idx="707">
                  <c:v>6.8307200000000003</c:v>
                </c:pt>
                <c:pt idx="708">
                  <c:v>19.665500000000002</c:v>
                </c:pt>
                <c:pt idx="709">
                  <c:v>6.1563499999999998</c:v>
                </c:pt>
                <c:pt idx="710">
                  <c:v>8.6362900000000007</c:v>
                </c:pt>
                <c:pt idx="711">
                  <c:v>6.98299</c:v>
                </c:pt>
                <c:pt idx="712">
                  <c:v>6.9612400000000001</c:v>
                </c:pt>
                <c:pt idx="713">
                  <c:v>7.0700099999999999</c:v>
                </c:pt>
                <c:pt idx="714">
                  <c:v>6.3738900000000003</c:v>
                </c:pt>
                <c:pt idx="715">
                  <c:v>6.78721</c:v>
                </c:pt>
                <c:pt idx="716">
                  <c:v>25.3215</c:v>
                </c:pt>
                <c:pt idx="717">
                  <c:v>6.78721</c:v>
                </c:pt>
                <c:pt idx="718">
                  <c:v>6.5479200000000004</c:v>
                </c:pt>
                <c:pt idx="719">
                  <c:v>7.1787799999999997</c:v>
                </c:pt>
                <c:pt idx="720">
                  <c:v>7.2222900000000001</c:v>
                </c:pt>
                <c:pt idx="721">
                  <c:v>6.1780999999999997</c:v>
                </c:pt>
                <c:pt idx="722">
                  <c:v>6.5696700000000003</c:v>
                </c:pt>
                <c:pt idx="723">
                  <c:v>6.6784400000000002</c:v>
                </c:pt>
                <c:pt idx="724">
                  <c:v>6.7654500000000004</c:v>
                </c:pt>
                <c:pt idx="725">
                  <c:v>6.6131799999999998</c:v>
                </c:pt>
                <c:pt idx="726">
                  <c:v>6.4826499999999996</c:v>
                </c:pt>
                <c:pt idx="727">
                  <c:v>5.3949600000000002</c:v>
                </c:pt>
                <c:pt idx="728">
                  <c:v>6.04758</c:v>
                </c:pt>
                <c:pt idx="729">
                  <c:v>7.3745599999999998</c:v>
                </c:pt>
                <c:pt idx="730">
                  <c:v>6.3521299999999998</c:v>
                </c:pt>
                <c:pt idx="731">
                  <c:v>6.6784400000000002</c:v>
                </c:pt>
                <c:pt idx="732">
                  <c:v>6.50441</c:v>
                </c:pt>
                <c:pt idx="733">
                  <c:v>6.3521299999999998</c:v>
                </c:pt>
                <c:pt idx="734">
                  <c:v>6.3303799999999999</c:v>
                </c:pt>
                <c:pt idx="735">
                  <c:v>5.7212699999999996</c:v>
                </c:pt>
                <c:pt idx="736">
                  <c:v>6.1563499999999998</c:v>
                </c:pt>
                <c:pt idx="737">
                  <c:v>6.7436999999999996</c:v>
                </c:pt>
                <c:pt idx="738">
                  <c:v>5.5689900000000003</c:v>
                </c:pt>
                <c:pt idx="739">
                  <c:v>5.9170499999999997</c:v>
                </c:pt>
                <c:pt idx="740">
                  <c:v>6.2216100000000001</c:v>
                </c:pt>
                <c:pt idx="741">
                  <c:v>6.3738900000000003</c:v>
                </c:pt>
                <c:pt idx="742">
                  <c:v>5.5907499999999999</c:v>
                </c:pt>
                <c:pt idx="743">
                  <c:v>6.2868700000000004</c:v>
                </c:pt>
                <c:pt idx="744">
                  <c:v>22.732800000000001</c:v>
                </c:pt>
                <c:pt idx="745">
                  <c:v>5.6124999999999998</c:v>
                </c:pt>
                <c:pt idx="746">
                  <c:v>6.0258200000000004</c:v>
                </c:pt>
                <c:pt idx="747">
                  <c:v>5.2644399999999996</c:v>
                </c:pt>
                <c:pt idx="748">
                  <c:v>17.8599</c:v>
                </c:pt>
                <c:pt idx="749">
                  <c:v>5.5472400000000004</c:v>
                </c:pt>
                <c:pt idx="750">
                  <c:v>6.24336</c:v>
                </c:pt>
                <c:pt idx="751">
                  <c:v>5.0468999999999999</c:v>
                </c:pt>
                <c:pt idx="752">
                  <c:v>5.2209300000000001</c:v>
                </c:pt>
                <c:pt idx="753">
                  <c:v>4.6770800000000001</c:v>
                </c:pt>
                <c:pt idx="754">
                  <c:v>5.4384699999999997</c:v>
                </c:pt>
                <c:pt idx="755">
                  <c:v>5.0033899999999996</c:v>
                </c:pt>
                <c:pt idx="756">
                  <c:v>4.1767399999999997</c:v>
                </c:pt>
                <c:pt idx="757">
                  <c:v>5.4819800000000001</c:v>
                </c:pt>
                <c:pt idx="758">
                  <c:v>4.6553300000000002</c:v>
                </c:pt>
                <c:pt idx="759">
                  <c:v>6.0258200000000004</c:v>
                </c:pt>
                <c:pt idx="760">
                  <c:v>6.0910799999999998</c:v>
                </c:pt>
                <c:pt idx="761">
                  <c:v>5.8300400000000003</c:v>
                </c:pt>
                <c:pt idx="762">
                  <c:v>4.5683100000000003</c:v>
                </c:pt>
                <c:pt idx="763">
                  <c:v>4.2202500000000001</c:v>
                </c:pt>
                <c:pt idx="764">
                  <c:v>6.0258200000000004</c:v>
                </c:pt>
                <c:pt idx="765">
                  <c:v>5.1774199999999997</c:v>
                </c:pt>
                <c:pt idx="766">
                  <c:v>5.76478</c:v>
                </c:pt>
                <c:pt idx="767">
                  <c:v>4.5465600000000004</c:v>
                </c:pt>
                <c:pt idx="768">
                  <c:v>10.4201</c:v>
                </c:pt>
                <c:pt idx="769">
                  <c:v>4.8293600000000003</c:v>
                </c:pt>
                <c:pt idx="770">
                  <c:v>12.9436</c:v>
                </c:pt>
                <c:pt idx="771">
                  <c:v>5.3514499999999998</c:v>
                </c:pt>
                <c:pt idx="772">
                  <c:v>4.9381300000000001</c:v>
                </c:pt>
                <c:pt idx="773">
                  <c:v>10.1373</c:v>
                </c:pt>
                <c:pt idx="774">
                  <c:v>4.7205899999999996</c:v>
                </c:pt>
                <c:pt idx="775">
                  <c:v>4.8076100000000004</c:v>
                </c:pt>
                <c:pt idx="776">
                  <c:v>4.0679699999999999</c:v>
                </c:pt>
                <c:pt idx="777">
                  <c:v>3.5893899999999999</c:v>
                </c:pt>
                <c:pt idx="778">
                  <c:v>5.7212699999999996</c:v>
                </c:pt>
                <c:pt idx="779">
                  <c:v>4.1114800000000002</c:v>
                </c:pt>
                <c:pt idx="780">
                  <c:v>10.0068</c:v>
                </c:pt>
                <c:pt idx="781">
                  <c:v>4.2855100000000004</c:v>
                </c:pt>
                <c:pt idx="782">
                  <c:v>4.4595399999999996</c:v>
                </c:pt>
                <c:pt idx="783">
                  <c:v>4.50305</c:v>
                </c:pt>
                <c:pt idx="784">
                  <c:v>10.1373</c:v>
                </c:pt>
                <c:pt idx="785">
                  <c:v>12.7043</c:v>
                </c:pt>
                <c:pt idx="786">
                  <c:v>5.9388100000000001</c:v>
                </c:pt>
                <c:pt idx="787">
                  <c:v>9.3976699999999997</c:v>
                </c:pt>
                <c:pt idx="788">
                  <c:v>5.5907499999999999</c:v>
                </c:pt>
                <c:pt idx="789">
                  <c:v>5.3732100000000003</c:v>
                </c:pt>
                <c:pt idx="790">
                  <c:v>3.52413</c:v>
                </c:pt>
                <c:pt idx="791">
                  <c:v>11.5078</c:v>
                </c:pt>
                <c:pt idx="792">
                  <c:v>4.3072699999999999</c:v>
                </c:pt>
                <c:pt idx="793">
                  <c:v>4.9816399999999996</c:v>
                </c:pt>
                <c:pt idx="794">
                  <c:v>10.637600000000001</c:v>
                </c:pt>
                <c:pt idx="795">
                  <c:v>4.3290199999999999</c:v>
                </c:pt>
                <c:pt idx="796">
                  <c:v>10.4201</c:v>
                </c:pt>
                <c:pt idx="797">
                  <c:v>4.4377899999999997</c:v>
                </c:pt>
                <c:pt idx="798">
                  <c:v>4.0462199999999999</c:v>
                </c:pt>
                <c:pt idx="799">
                  <c:v>3.7416700000000001</c:v>
                </c:pt>
                <c:pt idx="800">
                  <c:v>12.0952</c:v>
                </c:pt>
                <c:pt idx="801">
                  <c:v>3.3500999999999999</c:v>
                </c:pt>
                <c:pt idx="802">
                  <c:v>4.3725300000000002</c:v>
                </c:pt>
                <c:pt idx="803">
                  <c:v>3.4371100000000001</c:v>
                </c:pt>
                <c:pt idx="804">
                  <c:v>3.7416700000000001</c:v>
                </c:pt>
                <c:pt idx="805">
                  <c:v>3.7416700000000001</c:v>
                </c:pt>
                <c:pt idx="806">
                  <c:v>10.2896</c:v>
                </c:pt>
                <c:pt idx="807">
                  <c:v>3.8069299999999999</c:v>
                </c:pt>
                <c:pt idx="808">
                  <c:v>13.7049</c:v>
                </c:pt>
                <c:pt idx="809">
                  <c:v>3.9592000000000001</c:v>
                </c:pt>
                <c:pt idx="810">
                  <c:v>5.0033899999999996</c:v>
                </c:pt>
                <c:pt idx="811">
                  <c:v>3.76342</c:v>
                </c:pt>
                <c:pt idx="812">
                  <c:v>3.1760700000000002</c:v>
                </c:pt>
                <c:pt idx="813">
                  <c:v>4.0027100000000004</c:v>
                </c:pt>
                <c:pt idx="814">
                  <c:v>3.6111399999999998</c:v>
                </c:pt>
                <c:pt idx="815">
                  <c:v>10.637600000000001</c:v>
                </c:pt>
                <c:pt idx="817">
                  <c:v>3.1107999999999998</c:v>
                </c:pt>
                <c:pt idx="818">
                  <c:v>3.3283399999999999</c:v>
                </c:pt>
                <c:pt idx="819">
                  <c:v>9.3106600000000004</c:v>
                </c:pt>
                <c:pt idx="820">
                  <c:v>3.5893899999999999</c:v>
                </c:pt>
                <c:pt idx="821">
                  <c:v>8.8103200000000008</c:v>
                </c:pt>
                <c:pt idx="822">
                  <c:v>3.8939400000000002</c:v>
                </c:pt>
                <c:pt idx="823">
                  <c:v>3.2848299999999999</c:v>
                </c:pt>
                <c:pt idx="824">
                  <c:v>10.4636</c:v>
                </c:pt>
                <c:pt idx="825">
                  <c:v>7.3310599999999999</c:v>
                </c:pt>
                <c:pt idx="826">
                  <c:v>11.398999999999999</c:v>
                </c:pt>
                <c:pt idx="827">
                  <c:v>9.3106600000000004</c:v>
                </c:pt>
                <c:pt idx="828">
                  <c:v>14.488099999999999</c:v>
                </c:pt>
                <c:pt idx="829">
                  <c:v>13.487399999999999</c:v>
                </c:pt>
                <c:pt idx="830">
                  <c:v>10.071999999999999</c:v>
                </c:pt>
                <c:pt idx="831">
                  <c:v>8.7450600000000005</c:v>
                </c:pt>
                <c:pt idx="832">
                  <c:v>3.5893899999999999</c:v>
                </c:pt>
                <c:pt idx="833">
                  <c:v>8.0706900000000008</c:v>
                </c:pt>
                <c:pt idx="834">
                  <c:v>12.1822</c:v>
                </c:pt>
                <c:pt idx="835">
                  <c:v>9.9850300000000001</c:v>
                </c:pt>
                <c:pt idx="836">
                  <c:v>11.138</c:v>
                </c:pt>
                <c:pt idx="837">
                  <c:v>9.0061</c:v>
                </c:pt>
                <c:pt idx="838">
                  <c:v>3.1978200000000001</c:v>
                </c:pt>
                <c:pt idx="839">
                  <c:v>3.02379</c:v>
                </c:pt>
                <c:pt idx="840">
                  <c:v>3.4588700000000001</c:v>
                </c:pt>
                <c:pt idx="841">
                  <c:v>7.3963200000000002</c:v>
                </c:pt>
                <c:pt idx="842">
                  <c:v>16.358899999999998</c:v>
                </c:pt>
                <c:pt idx="843">
                  <c:v>8.4840099999999996</c:v>
                </c:pt>
                <c:pt idx="844">
                  <c:v>4.7423400000000004</c:v>
                </c:pt>
                <c:pt idx="845">
                  <c:v>4.2420099999999996</c:v>
                </c:pt>
                <c:pt idx="846">
                  <c:v>9.7892399999999995</c:v>
                </c:pt>
                <c:pt idx="847">
                  <c:v>9.6152099999999994</c:v>
                </c:pt>
                <c:pt idx="848">
                  <c:v>7.3745599999999998</c:v>
                </c:pt>
                <c:pt idx="849">
                  <c:v>3.6981600000000001</c:v>
                </c:pt>
                <c:pt idx="850">
                  <c:v>7.5703500000000004</c:v>
                </c:pt>
                <c:pt idx="851">
                  <c:v>7.7226299999999997</c:v>
                </c:pt>
                <c:pt idx="852">
                  <c:v>2.9367700000000001</c:v>
                </c:pt>
                <c:pt idx="853">
                  <c:v>2.6104599999999998</c:v>
                </c:pt>
                <c:pt idx="854">
                  <c:v>3.8939400000000002</c:v>
                </c:pt>
                <c:pt idx="855">
                  <c:v>3.1760700000000002</c:v>
                </c:pt>
                <c:pt idx="856">
                  <c:v>10.7464</c:v>
                </c:pt>
                <c:pt idx="857">
                  <c:v>9.7892399999999995</c:v>
                </c:pt>
                <c:pt idx="858">
                  <c:v>7.9184099999999997</c:v>
                </c:pt>
                <c:pt idx="859">
                  <c:v>2.2189000000000001</c:v>
                </c:pt>
                <c:pt idx="860">
                  <c:v>3.8504399999999999</c:v>
                </c:pt>
                <c:pt idx="861">
                  <c:v>3.00203</c:v>
                </c:pt>
                <c:pt idx="862">
                  <c:v>6.98299</c:v>
                </c:pt>
                <c:pt idx="863">
                  <c:v>3.3500999999999999</c:v>
                </c:pt>
                <c:pt idx="864">
                  <c:v>6.98299</c:v>
                </c:pt>
                <c:pt idx="865">
                  <c:v>4.1114800000000002</c:v>
                </c:pt>
                <c:pt idx="866">
                  <c:v>3.1760700000000002</c:v>
                </c:pt>
                <c:pt idx="867">
                  <c:v>4.1767399999999997</c:v>
                </c:pt>
                <c:pt idx="868">
                  <c:v>7.4180700000000002</c:v>
                </c:pt>
                <c:pt idx="869">
                  <c:v>9.2671500000000009</c:v>
                </c:pt>
                <c:pt idx="870">
                  <c:v>2.9367700000000001</c:v>
                </c:pt>
                <c:pt idx="871">
                  <c:v>4.0027100000000004</c:v>
                </c:pt>
                <c:pt idx="872">
                  <c:v>3.1760700000000002</c:v>
                </c:pt>
                <c:pt idx="873">
                  <c:v>3.5676399999999999</c:v>
                </c:pt>
                <c:pt idx="874">
                  <c:v>8.4622600000000006</c:v>
                </c:pt>
                <c:pt idx="875">
                  <c:v>2.4364300000000001</c:v>
                </c:pt>
                <c:pt idx="876">
                  <c:v>2.7845</c:v>
                </c:pt>
                <c:pt idx="877">
                  <c:v>7.5921000000000003</c:v>
                </c:pt>
                <c:pt idx="878">
                  <c:v>2.6104599999999998</c:v>
                </c:pt>
                <c:pt idx="879">
                  <c:v>5.9605600000000001</c:v>
                </c:pt>
                <c:pt idx="880">
                  <c:v>7.0047499999999996</c:v>
                </c:pt>
                <c:pt idx="881">
                  <c:v>2.6104599999999998</c:v>
                </c:pt>
                <c:pt idx="882">
                  <c:v>7.0700099999999999</c:v>
                </c:pt>
                <c:pt idx="883">
                  <c:v>8.5492699999999999</c:v>
                </c:pt>
                <c:pt idx="884">
                  <c:v>9.6587200000000006</c:v>
                </c:pt>
                <c:pt idx="885">
                  <c:v>6.4826499999999996</c:v>
                </c:pt>
                <c:pt idx="886">
                  <c:v>7.1135200000000003</c:v>
                </c:pt>
                <c:pt idx="887">
                  <c:v>8.6362900000000007</c:v>
                </c:pt>
                <c:pt idx="888">
                  <c:v>6.8524700000000003</c:v>
                </c:pt>
                <c:pt idx="889">
                  <c:v>7.0482500000000003</c:v>
                </c:pt>
                <c:pt idx="890">
                  <c:v>7.2222900000000001</c:v>
                </c:pt>
                <c:pt idx="891">
                  <c:v>6.6131799999999998</c:v>
                </c:pt>
                <c:pt idx="892">
                  <c:v>6.8742200000000002</c:v>
                </c:pt>
                <c:pt idx="893">
                  <c:v>3.26308</c:v>
                </c:pt>
                <c:pt idx="894">
                  <c:v>3.8721899999999998</c:v>
                </c:pt>
                <c:pt idx="895">
                  <c:v>2.9585300000000001</c:v>
                </c:pt>
                <c:pt idx="896">
                  <c:v>2.6104599999999998</c:v>
                </c:pt>
                <c:pt idx="897">
                  <c:v>2.6104599999999998</c:v>
                </c:pt>
                <c:pt idx="898">
                  <c:v>9.5064399999999996</c:v>
                </c:pt>
                <c:pt idx="899">
                  <c:v>6.9394900000000002</c:v>
                </c:pt>
                <c:pt idx="900">
                  <c:v>3.4153600000000002</c:v>
                </c:pt>
                <c:pt idx="901">
                  <c:v>2.2189000000000001</c:v>
                </c:pt>
                <c:pt idx="902">
                  <c:v>1.76206</c:v>
                </c:pt>
                <c:pt idx="903">
                  <c:v>6.5479200000000004</c:v>
                </c:pt>
                <c:pt idx="904">
                  <c:v>8.1141900000000007</c:v>
                </c:pt>
                <c:pt idx="905">
                  <c:v>2.2189000000000001</c:v>
                </c:pt>
                <c:pt idx="906">
                  <c:v>2.6104599999999998</c:v>
                </c:pt>
                <c:pt idx="907">
                  <c:v>2.6104599999999998</c:v>
                </c:pt>
                <c:pt idx="908">
                  <c:v>3.50237</c:v>
                </c:pt>
                <c:pt idx="909">
                  <c:v>6.52616</c:v>
                </c:pt>
                <c:pt idx="910">
                  <c:v>3.9157000000000002</c:v>
                </c:pt>
                <c:pt idx="911">
                  <c:v>6.98299</c:v>
                </c:pt>
                <c:pt idx="912">
                  <c:v>2.9367700000000001</c:v>
                </c:pt>
                <c:pt idx="913">
                  <c:v>7.3963200000000002</c:v>
                </c:pt>
                <c:pt idx="914">
                  <c:v>2.6104599999999998</c:v>
                </c:pt>
                <c:pt idx="915">
                  <c:v>6.2651199999999996</c:v>
                </c:pt>
                <c:pt idx="916">
                  <c:v>3.1107999999999998</c:v>
                </c:pt>
                <c:pt idx="917">
                  <c:v>3.1107999999999998</c:v>
                </c:pt>
                <c:pt idx="918">
                  <c:v>2.6104599999999998</c:v>
                </c:pt>
                <c:pt idx="919">
                  <c:v>10.0938</c:v>
                </c:pt>
                <c:pt idx="920">
                  <c:v>7.50509</c:v>
                </c:pt>
                <c:pt idx="921">
                  <c:v>2.2189000000000001</c:v>
                </c:pt>
                <c:pt idx="922">
                  <c:v>2.2189000000000001</c:v>
                </c:pt>
                <c:pt idx="923">
                  <c:v>7.24404</c:v>
                </c:pt>
                <c:pt idx="924">
                  <c:v>6.52616</c:v>
                </c:pt>
                <c:pt idx="925">
                  <c:v>8.4405000000000001</c:v>
                </c:pt>
                <c:pt idx="926">
                  <c:v>7.0482500000000003</c:v>
                </c:pt>
                <c:pt idx="927">
                  <c:v>3.1760700000000002</c:v>
                </c:pt>
                <c:pt idx="928">
                  <c:v>8.2012099999999997</c:v>
                </c:pt>
                <c:pt idx="929">
                  <c:v>3.1325599999999998</c:v>
                </c:pt>
                <c:pt idx="930">
                  <c:v>6.04758</c:v>
                </c:pt>
                <c:pt idx="931">
                  <c:v>2.6757300000000002</c:v>
                </c:pt>
                <c:pt idx="932">
                  <c:v>8.2229600000000005</c:v>
                </c:pt>
                <c:pt idx="933">
                  <c:v>6.1345900000000002</c:v>
                </c:pt>
                <c:pt idx="934">
                  <c:v>6.3956400000000002</c:v>
                </c:pt>
                <c:pt idx="935">
                  <c:v>2.2189000000000001</c:v>
                </c:pt>
                <c:pt idx="936">
                  <c:v>6.9394900000000002</c:v>
                </c:pt>
                <c:pt idx="937">
                  <c:v>2.9585300000000001</c:v>
                </c:pt>
                <c:pt idx="938">
                  <c:v>6.1780999999999997</c:v>
                </c:pt>
                <c:pt idx="939">
                  <c:v>8.9190900000000006</c:v>
                </c:pt>
                <c:pt idx="940">
                  <c:v>8.2012099999999997</c:v>
                </c:pt>
                <c:pt idx="941">
                  <c:v>2.2189000000000001</c:v>
                </c:pt>
                <c:pt idx="942">
                  <c:v>2.2189000000000001</c:v>
                </c:pt>
                <c:pt idx="943">
                  <c:v>1.76206</c:v>
                </c:pt>
                <c:pt idx="944">
                  <c:v>3.3500999999999999</c:v>
                </c:pt>
                <c:pt idx="945">
                  <c:v>5.2209300000000001</c:v>
                </c:pt>
                <c:pt idx="946">
                  <c:v>6.8959799999999998</c:v>
                </c:pt>
                <c:pt idx="947">
                  <c:v>6.8524700000000003</c:v>
                </c:pt>
                <c:pt idx="948">
                  <c:v>6.9177299999999997</c:v>
                </c:pt>
                <c:pt idx="949">
                  <c:v>5.6995100000000001</c:v>
                </c:pt>
                <c:pt idx="950">
                  <c:v>6.52616</c:v>
                </c:pt>
                <c:pt idx="951">
                  <c:v>1.76206</c:v>
                </c:pt>
                <c:pt idx="952">
                  <c:v>2.4364300000000001</c:v>
                </c:pt>
                <c:pt idx="953">
                  <c:v>6.3956400000000002</c:v>
                </c:pt>
                <c:pt idx="954">
                  <c:v>6.9612400000000001</c:v>
                </c:pt>
                <c:pt idx="955">
                  <c:v>7.6791200000000002</c:v>
                </c:pt>
                <c:pt idx="956">
                  <c:v>5.9170499999999997</c:v>
                </c:pt>
                <c:pt idx="957">
                  <c:v>3.1107999999999998</c:v>
                </c:pt>
                <c:pt idx="958">
                  <c:v>6.5914200000000003</c:v>
                </c:pt>
                <c:pt idx="959">
                  <c:v>2.2189000000000001</c:v>
                </c:pt>
                <c:pt idx="960">
                  <c:v>2.6757300000000002</c:v>
                </c:pt>
                <c:pt idx="961">
                  <c:v>2.3711700000000002</c:v>
                </c:pt>
                <c:pt idx="962">
                  <c:v>2.7845</c:v>
                </c:pt>
                <c:pt idx="963">
                  <c:v>2.2189000000000001</c:v>
                </c:pt>
                <c:pt idx="964">
                  <c:v>2.6104599999999998</c:v>
                </c:pt>
                <c:pt idx="965">
                  <c:v>7.3310599999999999</c:v>
                </c:pt>
                <c:pt idx="966">
                  <c:v>6.7654500000000004</c:v>
                </c:pt>
                <c:pt idx="967">
                  <c:v>2.2189000000000001</c:v>
                </c:pt>
                <c:pt idx="968">
                  <c:v>2.2189000000000001</c:v>
                </c:pt>
                <c:pt idx="969">
                  <c:v>5.4819800000000001</c:v>
                </c:pt>
                <c:pt idx="970">
                  <c:v>5.6777600000000001</c:v>
                </c:pt>
                <c:pt idx="971">
                  <c:v>3.50237</c:v>
                </c:pt>
                <c:pt idx="972">
                  <c:v>7.6138599999999999</c:v>
                </c:pt>
                <c:pt idx="973">
                  <c:v>5.5472400000000004</c:v>
                </c:pt>
                <c:pt idx="974">
                  <c:v>4.8293600000000003</c:v>
                </c:pt>
                <c:pt idx="975">
                  <c:v>5.1556699999999998</c:v>
                </c:pt>
                <c:pt idx="976">
                  <c:v>6.9177299999999997</c:v>
                </c:pt>
                <c:pt idx="977">
                  <c:v>1.76206</c:v>
                </c:pt>
                <c:pt idx="978">
                  <c:v>5.5254799999999999</c:v>
                </c:pt>
                <c:pt idx="979">
                  <c:v>4.7641</c:v>
                </c:pt>
                <c:pt idx="980">
                  <c:v>1.76206</c:v>
                </c:pt>
                <c:pt idx="981">
                  <c:v>4.6118199999999998</c:v>
                </c:pt>
                <c:pt idx="982">
                  <c:v>6.5914200000000003</c:v>
                </c:pt>
                <c:pt idx="983">
                  <c:v>7.8749000000000002</c:v>
                </c:pt>
                <c:pt idx="984">
                  <c:v>2.7845</c:v>
                </c:pt>
                <c:pt idx="985">
                  <c:v>6.3303799999999999</c:v>
                </c:pt>
                <c:pt idx="986">
                  <c:v>5.9170499999999997</c:v>
                </c:pt>
                <c:pt idx="987">
                  <c:v>5.8300400000000003</c:v>
                </c:pt>
                <c:pt idx="988">
                  <c:v>5.02515</c:v>
                </c:pt>
                <c:pt idx="989">
                  <c:v>5.6560100000000002</c:v>
                </c:pt>
                <c:pt idx="990">
                  <c:v>2.7845</c:v>
                </c:pt>
                <c:pt idx="991">
                  <c:v>8.7233000000000001</c:v>
                </c:pt>
                <c:pt idx="992">
                  <c:v>5.1774199999999997</c:v>
                </c:pt>
                <c:pt idx="993">
                  <c:v>5.76478</c:v>
                </c:pt>
                <c:pt idx="994">
                  <c:v>6.3956400000000002</c:v>
                </c:pt>
                <c:pt idx="995">
                  <c:v>2.6104599999999998</c:v>
                </c:pt>
                <c:pt idx="996">
                  <c:v>6.78721</c:v>
                </c:pt>
                <c:pt idx="997">
                  <c:v>4.7641</c:v>
                </c:pt>
                <c:pt idx="998">
                  <c:v>7.7226299999999997</c:v>
                </c:pt>
                <c:pt idx="999">
                  <c:v>5.0904100000000003</c:v>
                </c:pt>
                <c:pt idx="1000">
                  <c:v>4.7641</c:v>
                </c:pt>
                <c:pt idx="1001">
                  <c:v>6.9612400000000001</c:v>
                </c:pt>
                <c:pt idx="1002">
                  <c:v>3.00203</c:v>
                </c:pt>
                <c:pt idx="1003">
                  <c:v>4.7641</c:v>
                </c:pt>
                <c:pt idx="1004">
                  <c:v>1.76206</c:v>
                </c:pt>
                <c:pt idx="1005">
                  <c:v>6.9177299999999997</c:v>
                </c:pt>
                <c:pt idx="1006">
                  <c:v>5.2861900000000004</c:v>
                </c:pt>
                <c:pt idx="1007">
                  <c:v>6.1780999999999997</c:v>
                </c:pt>
                <c:pt idx="1008">
                  <c:v>4.8946199999999997</c:v>
                </c:pt>
                <c:pt idx="1009">
                  <c:v>5.6124999999999998</c:v>
                </c:pt>
                <c:pt idx="1010">
                  <c:v>5.4602199999999996</c:v>
                </c:pt>
                <c:pt idx="1011">
                  <c:v>5.8517900000000003</c:v>
                </c:pt>
                <c:pt idx="1012">
                  <c:v>2.6104599999999998</c:v>
                </c:pt>
                <c:pt idx="1013">
                  <c:v>6.24336</c:v>
                </c:pt>
                <c:pt idx="1014">
                  <c:v>6.24336</c:v>
                </c:pt>
                <c:pt idx="1015">
                  <c:v>1.76206</c:v>
                </c:pt>
                <c:pt idx="1016">
                  <c:v>5.5472400000000004</c:v>
                </c:pt>
                <c:pt idx="1017">
                  <c:v>2.2189000000000001</c:v>
                </c:pt>
                <c:pt idx="1018">
                  <c:v>7.0047499999999996</c:v>
                </c:pt>
                <c:pt idx="1019">
                  <c:v>1.76206</c:v>
                </c:pt>
                <c:pt idx="1020">
                  <c:v>5.4167100000000001</c:v>
                </c:pt>
                <c:pt idx="1021">
                  <c:v>6.0693299999999999</c:v>
                </c:pt>
                <c:pt idx="1022">
                  <c:v>4.1549899999999997</c:v>
                </c:pt>
                <c:pt idx="1023">
                  <c:v>1.76206</c:v>
                </c:pt>
                <c:pt idx="1024">
                  <c:v>4.50305</c:v>
                </c:pt>
                <c:pt idx="1025">
                  <c:v>2.7845</c:v>
                </c:pt>
                <c:pt idx="1026">
                  <c:v>6.7219499999999996</c:v>
                </c:pt>
                <c:pt idx="1027">
                  <c:v>1.76206</c:v>
                </c:pt>
                <c:pt idx="1028">
                  <c:v>2.2189000000000001</c:v>
                </c:pt>
                <c:pt idx="1029">
                  <c:v>1.76206</c:v>
                </c:pt>
                <c:pt idx="1030">
                  <c:v>5.0468999999999999</c:v>
                </c:pt>
                <c:pt idx="1031">
                  <c:v>4.4595399999999996</c:v>
                </c:pt>
                <c:pt idx="1032">
                  <c:v>1.87083</c:v>
                </c:pt>
                <c:pt idx="1033">
                  <c:v>4.9816399999999996</c:v>
                </c:pt>
                <c:pt idx="1034">
                  <c:v>4.7641</c:v>
                </c:pt>
                <c:pt idx="1035">
                  <c:v>4.8293600000000003</c:v>
                </c:pt>
                <c:pt idx="1036">
                  <c:v>4.6553300000000002</c:v>
                </c:pt>
                <c:pt idx="1037">
                  <c:v>4.6335699999999997</c:v>
                </c:pt>
                <c:pt idx="1038">
                  <c:v>5.3514499999999998</c:v>
                </c:pt>
                <c:pt idx="1039">
                  <c:v>6.8524700000000003</c:v>
                </c:pt>
                <c:pt idx="1040">
                  <c:v>2.2189000000000001</c:v>
                </c:pt>
                <c:pt idx="1041">
                  <c:v>6.3521299999999998</c:v>
                </c:pt>
                <c:pt idx="1042">
                  <c:v>4.3725300000000002</c:v>
                </c:pt>
                <c:pt idx="1043">
                  <c:v>4.7641</c:v>
                </c:pt>
                <c:pt idx="1044">
                  <c:v>5.6124999999999998</c:v>
                </c:pt>
                <c:pt idx="1045">
                  <c:v>4.3507699999999998</c:v>
                </c:pt>
                <c:pt idx="1046">
                  <c:v>4.1767399999999997</c:v>
                </c:pt>
                <c:pt idx="1047">
                  <c:v>4.4813000000000001</c:v>
                </c:pt>
                <c:pt idx="1048">
                  <c:v>4.4813000000000001</c:v>
                </c:pt>
                <c:pt idx="1049">
                  <c:v>5.24268</c:v>
                </c:pt>
                <c:pt idx="1050">
                  <c:v>4.9163800000000002</c:v>
                </c:pt>
                <c:pt idx="1051">
                  <c:v>4.8728699999999998</c:v>
                </c:pt>
                <c:pt idx="1052">
                  <c:v>3.00203</c:v>
                </c:pt>
                <c:pt idx="1053">
                  <c:v>4.4813000000000001</c:v>
                </c:pt>
                <c:pt idx="1054">
                  <c:v>4.8076100000000004</c:v>
                </c:pt>
                <c:pt idx="1055">
                  <c:v>2.2189000000000001</c:v>
                </c:pt>
                <c:pt idx="1056">
                  <c:v>4.6553300000000002</c:v>
                </c:pt>
                <c:pt idx="1057">
                  <c:v>4.0897300000000003</c:v>
                </c:pt>
                <c:pt idx="1058">
                  <c:v>6.24336</c:v>
                </c:pt>
                <c:pt idx="1059">
                  <c:v>5.9605600000000001</c:v>
                </c:pt>
                <c:pt idx="1060">
                  <c:v>4.9816399999999996</c:v>
                </c:pt>
                <c:pt idx="1061">
                  <c:v>3.76342</c:v>
                </c:pt>
                <c:pt idx="1062">
                  <c:v>3.71991</c:v>
                </c:pt>
                <c:pt idx="1063">
                  <c:v>4.8728699999999998</c:v>
                </c:pt>
                <c:pt idx="1064">
                  <c:v>1.76206</c:v>
                </c:pt>
                <c:pt idx="1065">
                  <c:v>4.4813000000000001</c:v>
                </c:pt>
                <c:pt idx="1066">
                  <c:v>4.1114800000000002</c:v>
                </c:pt>
                <c:pt idx="1067">
                  <c:v>4.02447</c:v>
                </c:pt>
                <c:pt idx="1068">
                  <c:v>4.9163800000000002</c:v>
                </c:pt>
                <c:pt idx="1069">
                  <c:v>5.1556699999999998</c:v>
                </c:pt>
                <c:pt idx="1070">
                  <c:v>5.02515</c:v>
                </c:pt>
                <c:pt idx="1071">
                  <c:v>3.9592000000000001</c:v>
                </c:pt>
                <c:pt idx="1072">
                  <c:v>3.8504399999999999</c:v>
                </c:pt>
                <c:pt idx="1073">
                  <c:v>4.1114800000000002</c:v>
                </c:pt>
                <c:pt idx="1074">
                  <c:v>3.71991</c:v>
                </c:pt>
                <c:pt idx="1075">
                  <c:v>5.3514499999999998</c:v>
                </c:pt>
                <c:pt idx="1076">
                  <c:v>3.8286799999999999</c:v>
                </c:pt>
                <c:pt idx="1077">
                  <c:v>1.76206</c:v>
                </c:pt>
                <c:pt idx="1078">
                  <c:v>3.9157000000000002</c:v>
                </c:pt>
                <c:pt idx="1079">
                  <c:v>3.7851699999999999</c:v>
                </c:pt>
                <c:pt idx="1080">
                  <c:v>5.2644399999999996</c:v>
                </c:pt>
                <c:pt idx="1081">
                  <c:v>4.3507699999999998</c:v>
                </c:pt>
                <c:pt idx="1082">
                  <c:v>4.7423400000000004</c:v>
                </c:pt>
                <c:pt idx="1083">
                  <c:v>4.6118199999999998</c:v>
                </c:pt>
                <c:pt idx="1084">
                  <c:v>3.8721899999999998</c:v>
                </c:pt>
                <c:pt idx="1085">
                  <c:v>3.7851699999999999</c:v>
                </c:pt>
                <c:pt idx="1086">
                  <c:v>4.8076100000000004</c:v>
                </c:pt>
                <c:pt idx="1087">
                  <c:v>5.3296999999999999</c:v>
                </c:pt>
                <c:pt idx="1088">
                  <c:v>4.6335699999999997</c:v>
                </c:pt>
                <c:pt idx="1089">
                  <c:v>4.0897300000000003</c:v>
                </c:pt>
                <c:pt idx="1090">
                  <c:v>1.76206</c:v>
                </c:pt>
                <c:pt idx="1091">
                  <c:v>4.3942800000000002</c:v>
                </c:pt>
                <c:pt idx="1092">
                  <c:v>4.6118199999999998</c:v>
                </c:pt>
                <c:pt idx="1093">
                  <c:v>4.8728699999999998</c:v>
                </c:pt>
                <c:pt idx="1094">
                  <c:v>4.2202500000000001</c:v>
                </c:pt>
                <c:pt idx="1095">
                  <c:v>4.4160399999999997</c:v>
                </c:pt>
                <c:pt idx="1096">
                  <c:v>2.4364300000000001</c:v>
                </c:pt>
                <c:pt idx="1097">
                  <c:v>4.1985000000000001</c:v>
                </c:pt>
                <c:pt idx="1098">
                  <c:v>4.0679699999999999</c:v>
                </c:pt>
                <c:pt idx="1099">
                  <c:v>4.7423400000000004</c:v>
                </c:pt>
                <c:pt idx="1100">
                  <c:v>5.2644399999999996</c:v>
                </c:pt>
                <c:pt idx="1101">
                  <c:v>4.6553300000000002</c:v>
                </c:pt>
                <c:pt idx="1102">
                  <c:v>4.5683100000000003</c:v>
                </c:pt>
                <c:pt idx="1103">
                  <c:v>1.76206</c:v>
                </c:pt>
                <c:pt idx="1104">
                  <c:v>3.3065899999999999</c:v>
                </c:pt>
                <c:pt idx="1105">
                  <c:v>4.3072699999999999</c:v>
                </c:pt>
                <c:pt idx="1106">
                  <c:v>6.4173900000000001</c:v>
                </c:pt>
                <c:pt idx="1107">
                  <c:v>4.6988399999999997</c:v>
                </c:pt>
                <c:pt idx="1108">
                  <c:v>4.8511100000000003</c:v>
                </c:pt>
                <c:pt idx="1109">
                  <c:v>3.6111399999999998</c:v>
                </c:pt>
                <c:pt idx="1110">
                  <c:v>4.5465600000000004</c:v>
                </c:pt>
                <c:pt idx="1111">
                  <c:v>3.8504399999999999</c:v>
                </c:pt>
                <c:pt idx="1112">
                  <c:v>3.9157000000000002</c:v>
                </c:pt>
                <c:pt idx="1113">
                  <c:v>3.7851699999999999</c:v>
                </c:pt>
                <c:pt idx="1114">
                  <c:v>3.3936000000000002</c:v>
                </c:pt>
                <c:pt idx="1115">
                  <c:v>4.3507699999999998</c:v>
                </c:pt>
                <c:pt idx="1116">
                  <c:v>3.71991</c:v>
                </c:pt>
                <c:pt idx="1117">
                  <c:v>3.6546500000000002</c:v>
                </c:pt>
                <c:pt idx="1118">
                  <c:v>3.4371100000000001</c:v>
                </c:pt>
                <c:pt idx="1119">
                  <c:v>3.9592000000000001</c:v>
                </c:pt>
                <c:pt idx="1120">
                  <c:v>3.21957</c:v>
                </c:pt>
                <c:pt idx="1121">
                  <c:v>4.0462199999999999</c:v>
                </c:pt>
                <c:pt idx="1122">
                  <c:v>3.9809600000000001</c:v>
                </c:pt>
                <c:pt idx="1123">
                  <c:v>1.76206</c:v>
                </c:pt>
                <c:pt idx="1124">
                  <c:v>4.6988399999999997</c:v>
                </c:pt>
                <c:pt idx="1125">
                  <c:v>4.0897300000000003</c:v>
                </c:pt>
                <c:pt idx="1126">
                  <c:v>3.7416700000000001</c:v>
                </c:pt>
                <c:pt idx="1127">
                  <c:v>3.4153600000000002</c:v>
                </c:pt>
                <c:pt idx="1128">
                  <c:v>4.0462199999999999</c:v>
                </c:pt>
                <c:pt idx="1129">
                  <c:v>3.9157000000000002</c:v>
                </c:pt>
                <c:pt idx="1130">
                  <c:v>3.5893899999999999</c:v>
                </c:pt>
                <c:pt idx="1131">
                  <c:v>2.1971400000000001</c:v>
                </c:pt>
                <c:pt idx="1132">
                  <c:v>3.4371100000000001</c:v>
                </c:pt>
                <c:pt idx="1133">
                  <c:v>3.0672999999999999</c:v>
                </c:pt>
                <c:pt idx="1134">
                  <c:v>3.4371100000000001</c:v>
                </c:pt>
                <c:pt idx="1135">
                  <c:v>3.9374500000000001</c:v>
                </c:pt>
                <c:pt idx="1136">
                  <c:v>3.5893899999999999</c:v>
                </c:pt>
                <c:pt idx="1137">
                  <c:v>3.4153600000000002</c:v>
                </c:pt>
                <c:pt idx="1138">
                  <c:v>3.6111399999999998</c:v>
                </c:pt>
                <c:pt idx="1139">
                  <c:v>3.5458799999999999</c:v>
                </c:pt>
                <c:pt idx="1140">
                  <c:v>3.8069299999999999</c:v>
                </c:pt>
                <c:pt idx="1141">
                  <c:v>3.50237</c:v>
                </c:pt>
                <c:pt idx="1142">
                  <c:v>3.21957</c:v>
                </c:pt>
                <c:pt idx="1143">
                  <c:v>3.8504399999999999</c:v>
                </c:pt>
                <c:pt idx="1144">
                  <c:v>3.3718499999999998</c:v>
                </c:pt>
                <c:pt idx="1145">
                  <c:v>3.76342</c:v>
                </c:pt>
                <c:pt idx="1146">
                  <c:v>3.3936000000000002</c:v>
                </c:pt>
                <c:pt idx="1147">
                  <c:v>2.52345</c:v>
                </c:pt>
                <c:pt idx="1148">
                  <c:v>3.0890499999999999</c:v>
                </c:pt>
                <c:pt idx="1149">
                  <c:v>3.6111399999999998</c:v>
                </c:pt>
                <c:pt idx="1150">
                  <c:v>4.2420099999999996</c:v>
                </c:pt>
                <c:pt idx="1151">
                  <c:v>2.74099</c:v>
                </c:pt>
                <c:pt idx="1152">
                  <c:v>3.4153600000000002</c:v>
                </c:pt>
                <c:pt idx="1153">
                  <c:v>3.8286799999999999</c:v>
                </c:pt>
                <c:pt idx="1154">
                  <c:v>3.3065899999999999</c:v>
                </c:pt>
                <c:pt idx="1155">
                  <c:v>4.1332399999999998</c:v>
                </c:pt>
                <c:pt idx="1156">
                  <c:v>3.8286799999999999</c:v>
                </c:pt>
                <c:pt idx="1157">
                  <c:v>3.1107999999999998</c:v>
                </c:pt>
                <c:pt idx="1158">
                  <c:v>2.9367700000000001</c:v>
                </c:pt>
                <c:pt idx="1159">
                  <c:v>3.5458799999999999</c:v>
                </c:pt>
                <c:pt idx="1160">
                  <c:v>3.3065899999999999</c:v>
                </c:pt>
                <c:pt idx="1161">
                  <c:v>3.3936000000000002</c:v>
                </c:pt>
                <c:pt idx="1162">
                  <c:v>3.0672999999999999</c:v>
                </c:pt>
                <c:pt idx="1163">
                  <c:v>3.00203</c:v>
                </c:pt>
                <c:pt idx="1164">
                  <c:v>3.1978200000000001</c:v>
                </c:pt>
                <c:pt idx="1165">
                  <c:v>2.9585300000000001</c:v>
                </c:pt>
                <c:pt idx="1166">
                  <c:v>4.7205899999999996</c:v>
                </c:pt>
                <c:pt idx="1167">
                  <c:v>3.1107999999999998</c:v>
                </c:pt>
                <c:pt idx="1168">
                  <c:v>3.3936000000000002</c:v>
                </c:pt>
                <c:pt idx="1169">
                  <c:v>1.76206</c:v>
                </c:pt>
                <c:pt idx="1170">
                  <c:v>3.1978200000000001</c:v>
                </c:pt>
                <c:pt idx="1171">
                  <c:v>4.5248100000000004</c:v>
                </c:pt>
                <c:pt idx="1172">
                  <c:v>3.3500999999999999</c:v>
                </c:pt>
                <c:pt idx="1173">
                  <c:v>4.0027100000000004</c:v>
                </c:pt>
                <c:pt idx="1174">
                  <c:v>4.2637600000000004</c:v>
                </c:pt>
                <c:pt idx="1175">
                  <c:v>3.1543100000000002</c:v>
                </c:pt>
                <c:pt idx="1176">
                  <c:v>2.8932699999999998</c:v>
                </c:pt>
                <c:pt idx="1177">
                  <c:v>3.1760700000000002</c:v>
                </c:pt>
                <c:pt idx="1178">
                  <c:v>3.71991</c:v>
                </c:pt>
                <c:pt idx="1179">
                  <c:v>3.24133</c:v>
                </c:pt>
                <c:pt idx="1180">
                  <c:v>3.3065899999999999</c:v>
                </c:pt>
                <c:pt idx="1181">
                  <c:v>3.2848299999999999</c:v>
                </c:pt>
                <c:pt idx="1182">
                  <c:v>3.0672999999999999</c:v>
                </c:pt>
                <c:pt idx="1183">
                  <c:v>3.52413</c:v>
                </c:pt>
                <c:pt idx="1184">
                  <c:v>3.26308</c:v>
                </c:pt>
                <c:pt idx="1185">
                  <c:v>3.0672999999999999</c:v>
                </c:pt>
                <c:pt idx="1186">
                  <c:v>3.1325599999999998</c:v>
                </c:pt>
                <c:pt idx="1187">
                  <c:v>3.1543100000000002</c:v>
                </c:pt>
                <c:pt idx="1188">
                  <c:v>2.8715099999999998</c:v>
                </c:pt>
                <c:pt idx="1189">
                  <c:v>2.9367700000000001</c:v>
                </c:pt>
                <c:pt idx="1190">
                  <c:v>2.6757300000000002</c:v>
                </c:pt>
                <c:pt idx="1191">
                  <c:v>2.8497599999999998</c:v>
                </c:pt>
                <c:pt idx="1192">
                  <c:v>2.8715099999999998</c:v>
                </c:pt>
                <c:pt idx="1193">
                  <c:v>3.1978200000000001</c:v>
                </c:pt>
                <c:pt idx="1194">
                  <c:v>3.21957</c:v>
                </c:pt>
                <c:pt idx="1195">
                  <c:v>3.0455399999999999</c:v>
                </c:pt>
                <c:pt idx="1196">
                  <c:v>2.9367700000000001</c:v>
                </c:pt>
                <c:pt idx="1197">
                  <c:v>2.98028</c:v>
                </c:pt>
                <c:pt idx="1198">
                  <c:v>3.0672999999999999</c:v>
                </c:pt>
                <c:pt idx="1199">
                  <c:v>3.00203</c:v>
                </c:pt>
                <c:pt idx="1200">
                  <c:v>2.3059099999999999</c:v>
                </c:pt>
                <c:pt idx="1201">
                  <c:v>2.9367700000000001</c:v>
                </c:pt>
                <c:pt idx="1202">
                  <c:v>2.8062499999999999</c:v>
                </c:pt>
                <c:pt idx="1203">
                  <c:v>2.6322199999999998</c:v>
                </c:pt>
                <c:pt idx="1204">
                  <c:v>2.9585300000000001</c:v>
                </c:pt>
                <c:pt idx="1205">
                  <c:v>3.0455399999999999</c:v>
                </c:pt>
                <c:pt idx="1206">
                  <c:v>2.9585300000000001</c:v>
                </c:pt>
                <c:pt idx="1207">
                  <c:v>2.76274</c:v>
                </c:pt>
                <c:pt idx="1208">
                  <c:v>4.5465600000000004</c:v>
                </c:pt>
                <c:pt idx="1209">
                  <c:v>2.8715099999999998</c:v>
                </c:pt>
                <c:pt idx="1210">
                  <c:v>2.4146800000000002</c:v>
                </c:pt>
                <c:pt idx="1211">
                  <c:v>2.4581900000000001</c:v>
                </c:pt>
                <c:pt idx="1212">
                  <c:v>2.5451999999999999</c:v>
                </c:pt>
                <c:pt idx="1213">
                  <c:v>3.1978200000000001</c:v>
                </c:pt>
                <c:pt idx="1214">
                  <c:v>2.4581900000000001</c:v>
                </c:pt>
                <c:pt idx="1215">
                  <c:v>2.6104599999999998</c:v>
                </c:pt>
                <c:pt idx="1216">
                  <c:v>3.0455399999999999</c:v>
                </c:pt>
                <c:pt idx="1217">
                  <c:v>2.52345</c:v>
                </c:pt>
                <c:pt idx="1218">
                  <c:v>2.8497599999999998</c:v>
                </c:pt>
                <c:pt idx="1219">
                  <c:v>2.1536300000000002</c:v>
                </c:pt>
                <c:pt idx="1220">
                  <c:v>2.8279999999999998</c:v>
                </c:pt>
                <c:pt idx="1221">
                  <c:v>2.8932699999999998</c:v>
                </c:pt>
                <c:pt idx="1222">
                  <c:v>2.47994</c:v>
                </c:pt>
                <c:pt idx="1223">
                  <c:v>2.74099</c:v>
                </c:pt>
                <c:pt idx="1224">
                  <c:v>2.6104599999999998</c:v>
                </c:pt>
                <c:pt idx="1225">
                  <c:v>2.1753900000000002</c:v>
                </c:pt>
                <c:pt idx="1226">
                  <c:v>1.89259</c:v>
                </c:pt>
                <c:pt idx="1227">
                  <c:v>2.28416</c:v>
                </c:pt>
                <c:pt idx="1228">
                  <c:v>2.3494199999999998</c:v>
                </c:pt>
                <c:pt idx="1229">
                  <c:v>2.8497599999999998</c:v>
                </c:pt>
                <c:pt idx="1230">
                  <c:v>2.6104599999999998</c:v>
                </c:pt>
                <c:pt idx="1231">
                  <c:v>2.5017</c:v>
                </c:pt>
                <c:pt idx="1232">
                  <c:v>2.8715099999999998</c:v>
                </c:pt>
                <c:pt idx="1233">
                  <c:v>2.47994</c:v>
                </c:pt>
                <c:pt idx="1234">
                  <c:v>2.4364300000000001</c:v>
                </c:pt>
                <c:pt idx="1235">
                  <c:v>2.8497599999999998</c:v>
                </c:pt>
                <c:pt idx="1236">
                  <c:v>2.9585300000000001</c:v>
                </c:pt>
                <c:pt idx="1237">
                  <c:v>2.71923</c:v>
                </c:pt>
                <c:pt idx="1238">
                  <c:v>2.8715099999999998</c:v>
                </c:pt>
                <c:pt idx="1239">
                  <c:v>2.4146800000000002</c:v>
                </c:pt>
                <c:pt idx="1240">
                  <c:v>3.00203</c:v>
                </c:pt>
                <c:pt idx="1241">
                  <c:v>2.52345</c:v>
                </c:pt>
                <c:pt idx="1242">
                  <c:v>2.47994</c:v>
                </c:pt>
                <c:pt idx="1243">
                  <c:v>2.1971400000000001</c:v>
                </c:pt>
                <c:pt idx="1244">
                  <c:v>2.3494199999999998</c:v>
                </c:pt>
                <c:pt idx="1245">
                  <c:v>4.2855100000000004</c:v>
                </c:pt>
                <c:pt idx="1246">
                  <c:v>2.4146800000000002</c:v>
                </c:pt>
                <c:pt idx="1247">
                  <c:v>2.52345</c:v>
                </c:pt>
                <c:pt idx="1248">
                  <c:v>2.0883699999999998</c:v>
                </c:pt>
                <c:pt idx="1249">
                  <c:v>3.00203</c:v>
                </c:pt>
                <c:pt idx="1250">
                  <c:v>2.6322199999999998</c:v>
                </c:pt>
                <c:pt idx="1251">
                  <c:v>2.4364300000000001</c:v>
                </c:pt>
                <c:pt idx="1252">
                  <c:v>2.6757300000000002</c:v>
                </c:pt>
                <c:pt idx="1253">
                  <c:v>2.2189000000000001</c:v>
                </c:pt>
                <c:pt idx="1254">
                  <c:v>2.7845</c:v>
                </c:pt>
                <c:pt idx="1255">
                  <c:v>2.2189000000000001</c:v>
                </c:pt>
                <c:pt idx="1256">
                  <c:v>2.1536300000000002</c:v>
                </c:pt>
                <c:pt idx="1257">
                  <c:v>2.0666199999999999</c:v>
                </c:pt>
                <c:pt idx="1258">
                  <c:v>2.2189000000000001</c:v>
                </c:pt>
                <c:pt idx="1259">
                  <c:v>2.2189000000000001</c:v>
                </c:pt>
                <c:pt idx="1260">
                  <c:v>2.47994</c:v>
                </c:pt>
                <c:pt idx="1261">
                  <c:v>2.3494199999999998</c:v>
                </c:pt>
                <c:pt idx="1262">
                  <c:v>2.6757300000000002</c:v>
                </c:pt>
                <c:pt idx="1263">
                  <c:v>2.28416</c:v>
                </c:pt>
                <c:pt idx="1264">
                  <c:v>2.1536300000000002</c:v>
                </c:pt>
                <c:pt idx="1265">
                  <c:v>2.0666199999999999</c:v>
                </c:pt>
                <c:pt idx="1266">
                  <c:v>2.00136</c:v>
                </c:pt>
                <c:pt idx="1267">
                  <c:v>1.9578500000000001</c:v>
                </c:pt>
                <c:pt idx="1268">
                  <c:v>1.9578500000000001</c:v>
                </c:pt>
                <c:pt idx="1269">
                  <c:v>2.1753900000000002</c:v>
                </c:pt>
                <c:pt idx="1270">
                  <c:v>2.0883699999999998</c:v>
                </c:pt>
                <c:pt idx="1271">
                  <c:v>1.9143399999999999</c:v>
                </c:pt>
                <c:pt idx="1272">
                  <c:v>2.3494199999999998</c:v>
                </c:pt>
                <c:pt idx="1273">
                  <c:v>2.2189000000000001</c:v>
                </c:pt>
                <c:pt idx="1274">
                  <c:v>2.02311</c:v>
                </c:pt>
                <c:pt idx="1275">
                  <c:v>2.28416</c:v>
                </c:pt>
                <c:pt idx="1276">
                  <c:v>2.3929299999999998</c:v>
                </c:pt>
                <c:pt idx="1277">
                  <c:v>2.5451999999999999</c:v>
                </c:pt>
                <c:pt idx="1278">
                  <c:v>1.9578500000000001</c:v>
                </c:pt>
                <c:pt idx="1279">
                  <c:v>1.8273299999999999</c:v>
                </c:pt>
                <c:pt idx="1280">
                  <c:v>1.8273299999999999</c:v>
                </c:pt>
                <c:pt idx="1281">
                  <c:v>2.0883699999999998</c:v>
                </c:pt>
                <c:pt idx="1282">
                  <c:v>2.4146800000000002</c:v>
                </c:pt>
                <c:pt idx="1283">
                  <c:v>2.2189000000000001</c:v>
                </c:pt>
                <c:pt idx="1284">
                  <c:v>2.5017</c:v>
                </c:pt>
                <c:pt idx="1285">
                  <c:v>2.02311</c:v>
                </c:pt>
                <c:pt idx="1286">
                  <c:v>1.9578500000000001</c:v>
                </c:pt>
                <c:pt idx="1287">
                  <c:v>1.9578500000000001</c:v>
                </c:pt>
                <c:pt idx="1288">
                  <c:v>2.02311</c:v>
                </c:pt>
                <c:pt idx="1289">
                  <c:v>2.0883699999999998</c:v>
                </c:pt>
                <c:pt idx="1290">
                  <c:v>2.2189000000000001</c:v>
                </c:pt>
                <c:pt idx="1291">
                  <c:v>2.3059099999999999</c:v>
                </c:pt>
                <c:pt idx="1292">
                  <c:v>1.9143399999999999</c:v>
                </c:pt>
                <c:pt idx="1293">
                  <c:v>2.02311</c:v>
                </c:pt>
                <c:pt idx="1294">
                  <c:v>2.1101299999999998</c:v>
                </c:pt>
                <c:pt idx="1295">
                  <c:v>2.28416</c:v>
                </c:pt>
                <c:pt idx="1296">
                  <c:v>1.8273299999999999</c:v>
                </c:pt>
                <c:pt idx="1297">
                  <c:v>1.8490800000000001</c:v>
                </c:pt>
                <c:pt idx="1298">
                  <c:v>2.0883699999999998</c:v>
                </c:pt>
                <c:pt idx="1299">
                  <c:v>2.0883699999999998</c:v>
                </c:pt>
                <c:pt idx="1300">
                  <c:v>1.9578500000000001</c:v>
                </c:pt>
                <c:pt idx="1301">
                  <c:v>1.9796</c:v>
                </c:pt>
                <c:pt idx="1302">
                  <c:v>1.6968000000000001</c:v>
                </c:pt>
                <c:pt idx="1303">
                  <c:v>1.9578500000000001</c:v>
                </c:pt>
                <c:pt idx="1304">
                  <c:v>1.89259</c:v>
                </c:pt>
                <c:pt idx="1305">
                  <c:v>1.76206</c:v>
                </c:pt>
                <c:pt idx="1306">
                  <c:v>1.50102</c:v>
                </c:pt>
                <c:pt idx="1307">
                  <c:v>1.9796</c:v>
                </c:pt>
                <c:pt idx="1308">
                  <c:v>1.76206</c:v>
                </c:pt>
                <c:pt idx="1309">
                  <c:v>2.02311</c:v>
                </c:pt>
                <c:pt idx="1310">
                  <c:v>2.02311</c:v>
                </c:pt>
                <c:pt idx="1311">
                  <c:v>1.5662799999999999</c:v>
                </c:pt>
                <c:pt idx="1312">
                  <c:v>1.6968000000000001</c:v>
                </c:pt>
                <c:pt idx="1313">
                  <c:v>1.8273299999999999</c:v>
                </c:pt>
                <c:pt idx="1314">
                  <c:v>1.89259</c:v>
                </c:pt>
                <c:pt idx="1315">
                  <c:v>1.4139999999999999</c:v>
                </c:pt>
                <c:pt idx="1316">
                  <c:v>1.23997</c:v>
                </c:pt>
                <c:pt idx="1317">
                  <c:v>1.50102</c:v>
                </c:pt>
                <c:pt idx="1318">
                  <c:v>1.6968000000000001</c:v>
                </c:pt>
                <c:pt idx="1319">
                  <c:v>1.9578500000000001</c:v>
                </c:pt>
                <c:pt idx="1320">
                  <c:v>1.50102</c:v>
                </c:pt>
                <c:pt idx="1321">
                  <c:v>1.76206</c:v>
                </c:pt>
                <c:pt idx="1322">
                  <c:v>1.39225</c:v>
                </c:pt>
                <c:pt idx="1323">
                  <c:v>1.6968000000000001</c:v>
                </c:pt>
                <c:pt idx="1324">
                  <c:v>1.5662799999999999</c:v>
                </c:pt>
                <c:pt idx="1325">
                  <c:v>1.76206</c:v>
                </c:pt>
                <c:pt idx="1326">
                  <c:v>2.4146800000000002</c:v>
                </c:pt>
                <c:pt idx="1327">
                  <c:v>1.6968000000000001</c:v>
                </c:pt>
                <c:pt idx="1328">
                  <c:v>1.6968000000000001</c:v>
                </c:pt>
                <c:pt idx="1329">
                  <c:v>1.37049</c:v>
                </c:pt>
                <c:pt idx="1330">
                  <c:v>1.4357599999999999</c:v>
                </c:pt>
                <c:pt idx="1331">
                  <c:v>1.6968000000000001</c:v>
                </c:pt>
                <c:pt idx="1332">
                  <c:v>1.6968000000000001</c:v>
                </c:pt>
                <c:pt idx="1333">
                  <c:v>1.6968000000000001</c:v>
                </c:pt>
                <c:pt idx="1334">
                  <c:v>1.76206</c:v>
                </c:pt>
                <c:pt idx="1335">
                  <c:v>1.23997</c:v>
                </c:pt>
                <c:pt idx="1336">
                  <c:v>1.7185600000000001</c:v>
                </c:pt>
                <c:pt idx="1337">
                  <c:v>1.37049</c:v>
                </c:pt>
                <c:pt idx="1338">
                  <c:v>1.9578500000000001</c:v>
                </c:pt>
                <c:pt idx="1339">
                  <c:v>1.76206</c:v>
                </c:pt>
                <c:pt idx="1340">
                  <c:v>1.3052299999999999</c:v>
                </c:pt>
                <c:pt idx="1341">
                  <c:v>1.1747099999999999</c:v>
                </c:pt>
                <c:pt idx="1342">
                  <c:v>1.23997</c:v>
                </c:pt>
                <c:pt idx="1343">
                  <c:v>1.6968000000000001</c:v>
                </c:pt>
                <c:pt idx="1344">
                  <c:v>2.74099</c:v>
                </c:pt>
                <c:pt idx="1345">
                  <c:v>1.4357599999999999</c:v>
                </c:pt>
                <c:pt idx="1346">
                  <c:v>1.1747099999999999</c:v>
                </c:pt>
                <c:pt idx="1347">
                  <c:v>1.23997</c:v>
                </c:pt>
                <c:pt idx="1348">
                  <c:v>1.50102</c:v>
                </c:pt>
                <c:pt idx="1349">
                  <c:v>1.3052299999999999</c:v>
                </c:pt>
                <c:pt idx="1350">
                  <c:v>1.3269899999999999</c:v>
                </c:pt>
                <c:pt idx="1351">
                  <c:v>1.4357599999999999</c:v>
                </c:pt>
                <c:pt idx="1352">
                  <c:v>1.63154</c:v>
                </c:pt>
                <c:pt idx="1353">
                  <c:v>1.6750499999999999</c:v>
                </c:pt>
                <c:pt idx="1354">
                  <c:v>1.23997</c:v>
                </c:pt>
                <c:pt idx="1355">
                  <c:v>1.1747099999999999</c:v>
                </c:pt>
                <c:pt idx="1356">
                  <c:v>1.4357599999999999</c:v>
                </c:pt>
                <c:pt idx="1357">
                  <c:v>1.3052299999999999</c:v>
                </c:pt>
                <c:pt idx="1358">
                  <c:v>1.1747099999999999</c:v>
                </c:pt>
                <c:pt idx="1359">
                  <c:v>1.37049</c:v>
                </c:pt>
                <c:pt idx="1360">
                  <c:v>1.4357599999999999</c:v>
                </c:pt>
                <c:pt idx="1361">
                  <c:v>1.04419</c:v>
                </c:pt>
                <c:pt idx="1362">
                  <c:v>1.3052299999999999</c:v>
                </c:pt>
                <c:pt idx="1363">
                  <c:v>1.23997</c:v>
                </c:pt>
                <c:pt idx="1364">
                  <c:v>1.1747099999999999</c:v>
                </c:pt>
                <c:pt idx="1365">
                  <c:v>1.50102</c:v>
                </c:pt>
                <c:pt idx="1366">
                  <c:v>1.47926</c:v>
                </c:pt>
                <c:pt idx="1367">
                  <c:v>1.3052299999999999</c:v>
                </c:pt>
                <c:pt idx="1368">
                  <c:v>1.23997</c:v>
                </c:pt>
                <c:pt idx="1369">
                  <c:v>1.23997</c:v>
                </c:pt>
                <c:pt idx="1370">
                  <c:v>1.6968000000000001</c:v>
                </c:pt>
                <c:pt idx="1371">
                  <c:v>1.63154</c:v>
                </c:pt>
                <c:pt idx="1372">
                  <c:v>1.3052299999999999</c:v>
                </c:pt>
                <c:pt idx="1373">
                  <c:v>1.23997</c:v>
                </c:pt>
                <c:pt idx="1374">
                  <c:v>1.4357599999999999</c:v>
                </c:pt>
                <c:pt idx="1375">
                  <c:v>1.4357599999999999</c:v>
                </c:pt>
                <c:pt idx="1376">
                  <c:v>1.23997</c:v>
                </c:pt>
                <c:pt idx="1377">
                  <c:v>1.1747099999999999</c:v>
                </c:pt>
                <c:pt idx="1378">
                  <c:v>1.50102</c:v>
                </c:pt>
                <c:pt idx="1379">
                  <c:v>1.5880300000000001</c:v>
                </c:pt>
                <c:pt idx="1380">
                  <c:v>0.97892400000000002</c:v>
                </c:pt>
                <c:pt idx="1381">
                  <c:v>0.78313900000000003</c:v>
                </c:pt>
                <c:pt idx="1382">
                  <c:v>1.28348</c:v>
                </c:pt>
                <c:pt idx="1383">
                  <c:v>1.50102</c:v>
                </c:pt>
                <c:pt idx="1384">
                  <c:v>0.93541700000000005</c:v>
                </c:pt>
                <c:pt idx="1385">
                  <c:v>1.1747099999999999</c:v>
                </c:pt>
                <c:pt idx="1386">
                  <c:v>1.4357599999999999</c:v>
                </c:pt>
                <c:pt idx="1387">
                  <c:v>1.1312</c:v>
                </c:pt>
                <c:pt idx="1388">
                  <c:v>1.23997</c:v>
                </c:pt>
                <c:pt idx="1389">
                  <c:v>1.23997</c:v>
                </c:pt>
                <c:pt idx="1390">
                  <c:v>1.1747099999999999</c:v>
                </c:pt>
                <c:pt idx="1391">
                  <c:v>1.04419</c:v>
                </c:pt>
                <c:pt idx="1392">
                  <c:v>1.1747099999999999</c:v>
                </c:pt>
                <c:pt idx="1393">
                  <c:v>0.97892400000000002</c:v>
                </c:pt>
                <c:pt idx="1394">
                  <c:v>1.37049</c:v>
                </c:pt>
                <c:pt idx="1395">
                  <c:v>1.3052299999999999</c:v>
                </c:pt>
                <c:pt idx="1396">
                  <c:v>0.78313900000000003</c:v>
                </c:pt>
                <c:pt idx="1397">
                  <c:v>0.97892400000000002</c:v>
                </c:pt>
                <c:pt idx="1398">
                  <c:v>0.97892400000000002</c:v>
                </c:pt>
                <c:pt idx="1399">
                  <c:v>0.78313900000000003</c:v>
                </c:pt>
                <c:pt idx="1400">
                  <c:v>1.1747099999999999</c:v>
                </c:pt>
                <c:pt idx="1401">
                  <c:v>1.1747099999999999</c:v>
                </c:pt>
                <c:pt idx="1402">
                  <c:v>0.78313900000000003</c:v>
                </c:pt>
                <c:pt idx="1403">
                  <c:v>0.93541700000000005</c:v>
                </c:pt>
                <c:pt idx="1404">
                  <c:v>0.78313900000000003</c:v>
                </c:pt>
                <c:pt idx="1405">
                  <c:v>1.1747099999999999</c:v>
                </c:pt>
                <c:pt idx="1406">
                  <c:v>0.913663</c:v>
                </c:pt>
                <c:pt idx="1407">
                  <c:v>0.58735499999999996</c:v>
                </c:pt>
                <c:pt idx="1408">
                  <c:v>0.58735499999999996</c:v>
                </c:pt>
                <c:pt idx="1409">
                  <c:v>0.65261599999999997</c:v>
                </c:pt>
                <c:pt idx="1410">
                  <c:v>0.58735499999999996</c:v>
                </c:pt>
                <c:pt idx="1411">
                  <c:v>0.78313900000000003</c:v>
                </c:pt>
                <c:pt idx="1412">
                  <c:v>0.78313900000000003</c:v>
                </c:pt>
                <c:pt idx="1413">
                  <c:v>0.58735499999999996</c:v>
                </c:pt>
                <c:pt idx="1414">
                  <c:v>0.58735499999999996</c:v>
                </c:pt>
                <c:pt idx="1415">
                  <c:v>0.78313900000000003</c:v>
                </c:pt>
                <c:pt idx="1416">
                  <c:v>0.58735499999999996</c:v>
                </c:pt>
                <c:pt idx="1417">
                  <c:v>0.58735499999999996</c:v>
                </c:pt>
                <c:pt idx="1418">
                  <c:v>0.58735499999999996</c:v>
                </c:pt>
                <c:pt idx="1419">
                  <c:v>0.78313900000000003</c:v>
                </c:pt>
                <c:pt idx="1420">
                  <c:v>0.58735499999999996</c:v>
                </c:pt>
                <c:pt idx="1421">
                  <c:v>0.78313900000000003</c:v>
                </c:pt>
                <c:pt idx="1422">
                  <c:v>0.58735499999999996</c:v>
                </c:pt>
                <c:pt idx="1423">
                  <c:v>0.58735499999999996</c:v>
                </c:pt>
                <c:pt idx="1424">
                  <c:v>0.78313900000000003</c:v>
                </c:pt>
                <c:pt idx="1425">
                  <c:v>0.58735499999999996</c:v>
                </c:pt>
                <c:pt idx="1426">
                  <c:v>0.58735499999999996</c:v>
                </c:pt>
                <c:pt idx="1427">
                  <c:v>0.58735499999999996</c:v>
                </c:pt>
                <c:pt idx="1428">
                  <c:v>0.58735499999999996</c:v>
                </c:pt>
                <c:pt idx="1429">
                  <c:v>0.58735499999999996</c:v>
                </c:pt>
                <c:pt idx="1430">
                  <c:v>0.58735499999999996</c:v>
                </c:pt>
                <c:pt idx="1431">
                  <c:v>0.58735499999999996</c:v>
                </c:pt>
                <c:pt idx="1432">
                  <c:v>0.58735499999999996</c:v>
                </c:pt>
              </c:numCache>
            </c:numRef>
          </c:xVal>
          <c:yVal>
            <c:numRef>
              <c:f>'All Steel Particles (2)'!$W$2:$W$1434</c:f>
              <c:numCache>
                <c:formatCode>General</c:formatCode>
                <c:ptCount val="1433"/>
                <c:pt idx="0">
                  <c:v>17668</c:v>
                </c:pt>
                <c:pt idx="1">
                  <c:v>17975</c:v>
                </c:pt>
                <c:pt idx="2">
                  <c:v>18303</c:v>
                </c:pt>
                <c:pt idx="3">
                  <c:v>17690</c:v>
                </c:pt>
                <c:pt idx="4">
                  <c:v>13953</c:v>
                </c:pt>
                <c:pt idx="5">
                  <c:v>17547</c:v>
                </c:pt>
                <c:pt idx="6">
                  <c:v>15391</c:v>
                </c:pt>
                <c:pt idx="7">
                  <c:v>18849</c:v>
                </c:pt>
                <c:pt idx="8">
                  <c:v>14207</c:v>
                </c:pt>
                <c:pt idx="9">
                  <c:v>16480</c:v>
                </c:pt>
                <c:pt idx="10">
                  <c:v>16993</c:v>
                </c:pt>
                <c:pt idx="11">
                  <c:v>17575</c:v>
                </c:pt>
                <c:pt idx="12">
                  <c:v>14935</c:v>
                </c:pt>
                <c:pt idx="13">
                  <c:v>13649</c:v>
                </c:pt>
                <c:pt idx="14">
                  <c:v>17083</c:v>
                </c:pt>
                <c:pt idx="15">
                  <c:v>17411</c:v>
                </c:pt>
                <c:pt idx="16">
                  <c:v>14501</c:v>
                </c:pt>
                <c:pt idx="17">
                  <c:v>17182</c:v>
                </c:pt>
                <c:pt idx="18">
                  <c:v>14831</c:v>
                </c:pt>
                <c:pt idx="19">
                  <c:v>13677</c:v>
                </c:pt>
                <c:pt idx="20">
                  <c:v>14510</c:v>
                </c:pt>
                <c:pt idx="21">
                  <c:v>12075</c:v>
                </c:pt>
                <c:pt idx="22">
                  <c:v>15740</c:v>
                </c:pt>
                <c:pt idx="23">
                  <c:v>14526</c:v>
                </c:pt>
                <c:pt idx="24">
                  <c:v>13949</c:v>
                </c:pt>
                <c:pt idx="25">
                  <c:v>15416</c:v>
                </c:pt>
                <c:pt idx="26">
                  <c:v>13160</c:v>
                </c:pt>
                <c:pt idx="27">
                  <c:v>15131</c:v>
                </c:pt>
                <c:pt idx="28">
                  <c:v>17147</c:v>
                </c:pt>
                <c:pt idx="29">
                  <c:v>15053</c:v>
                </c:pt>
                <c:pt idx="30">
                  <c:v>13497</c:v>
                </c:pt>
                <c:pt idx="31">
                  <c:v>15531</c:v>
                </c:pt>
                <c:pt idx="32">
                  <c:v>15502</c:v>
                </c:pt>
                <c:pt idx="33">
                  <c:v>16299</c:v>
                </c:pt>
                <c:pt idx="35">
                  <c:v>14047</c:v>
                </c:pt>
                <c:pt idx="36">
                  <c:v>16048</c:v>
                </c:pt>
                <c:pt idx="37">
                  <c:v>14386</c:v>
                </c:pt>
                <c:pt idx="38">
                  <c:v>15623</c:v>
                </c:pt>
                <c:pt idx="39">
                  <c:v>13668</c:v>
                </c:pt>
                <c:pt idx="40">
                  <c:v>13549</c:v>
                </c:pt>
                <c:pt idx="41">
                  <c:v>14119</c:v>
                </c:pt>
                <c:pt idx="42">
                  <c:v>15736</c:v>
                </c:pt>
                <c:pt idx="43">
                  <c:v>12794</c:v>
                </c:pt>
                <c:pt idx="44">
                  <c:v>13165</c:v>
                </c:pt>
                <c:pt idx="45">
                  <c:v>16324</c:v>
                </c:pt>
                <c:pt idx="46">
                  <c:v>15659</c:v>
                </c:pt>
                <c:pt idx="47">
                  <c:v>14238</c:v>
                </c:pt>
                <c:pt idx="48">
                  <c:v>13901</c:v>
                </c:pt>
                <c:pt idx="49">
                  <c:v>16251</c:v>
                </c:pt>
                <c:pt idx="50">
                  <c:v>14351</c:v>
                </c:pt>
                <c:pt idx="51">
                  <c:v>15675</c:v>
                </c:pt>
                <c:pt idx="52">
                  <c:v>16825</c:v>
                </c:pt>
                <c:pt idx="53">
                  <c:v>14306</c:v>
                </c:pt>
                <c:pt idx="54">
                  <c:v>15297</c:v>
                </c:pt>
                <c:pt idx="55">
                  <c:v>17589</c:v>
                </c:pt>
                <c:pt idx="56">
                  <c:v>13390</c:v>
                </c:pt>
                <c:pt idx="57">
                  <c:v>13063</c:v>
                </c:pt>
                <c:pt idx="58">
                  <c:v>15849</c:v>
                </c:pt>
                <c:pt idx="59">
                  <c:v>14340</c:v>
                </c:pt>
                <c:pt idx="60">
                  <c:v>13864</c:v>
                </c:pt>
                <c:pt idx="61">
                  <c:v>15202</c:v>
                </c:pt>
                <c:pt idx="62">
                  <c:v>13635</c:v>
                </c:pt>
                <c:pt idx="63">
                  <c:v>12599</c:v>
                </c:pt>
                <c:pt idx="64">
                  <c:v>15193</c:v>
                </c:pt>
                <c:pt idx="65">
                  <c:v>13453</c:v>
                </c:pt>
                <c:pt idx="66">
                  <c:v>15705</c:v>
                </c:pt>
                <c:pt idx="67">
                  <c:v>17227</c:v>
                </c:pt>
                <c:pt idx="68">
                  <c:v>13198</c:v>
                </c:pt>
                <c:pt idx="69">
                  <c:v>13514</c:v>
                </c:pt>
                <c:pt idx="70">
                  <c:v>14814</c:v>
                </c:pt>
                <c:pt idx="71">
                  <c:v>13300</c:v>
                </c:pt>
                <c:pt idx="72">
                  <c:v>15779</c:v>
                </c:pt>
                <c:pt idx="73">
                  <c:v>13613</c:v>
                </c:pt>
                <c:pt idx="74">
                  <c:v>14135</c:v>
                </c:pt>
                <c:pt idx="75">
                  <c:v>14273</c:v>
                </c:pt>
                <c:pt idx="76">
                  <c:v>14387</c:v>
                </c:pt>
                <c:pt idx="77">
                  <c:v>16278</c:v>
                </c:pt>
                <c:pt idx="78">
                  <c:v>14085</c:v>
                </c:pt>
                <c:pt idx="79">
                  <c:v>14209</c:v>
                </c:pt>
                <c:pt idx="80">
                  <c:v>13424</c:v>
                </c:pt>
                <c:pt idx="81">
                  <c:v>15883</c:v>
                </c:pt>
                <c:pt idx="82">
                  <c:v>15492</c:v>
                </c:pt>
                <c:pt idx="83">
                  <c:v>13430</c:v>
                </c:pt>
                <c:pt idx="84">
                  <c:v>12331</c:v>
                </c:pt>
                <c:pt idx="85">
                  <c:v>13158</c:v>
                </c:pt>
                <c:pt idx="86">
                  <c:v>12722</c:v>
                </c:pt>
                <c:pt idx="87">
                  <c:v>13787</c:v>
                </c:pt>
                <c:pt idx="88">
                  <c:v>12668</c:v>
                </c:pt>
                <c:pt idx="89">
                  <c:v>15158</c:v>
                </c:pt>
                <c:pt idx="90">
                  <c:v>14593</c:v>
                </c:pt>
                <c:pt idx="91">
                  <c:v>14163</c:v>
                </c:pt>
                <c:pt idx="92">
                  <c:v>11895</c:v>
                </c:pt>
                <c:pt idx="93">
                  <c:v>13260</c:v>
                </c:pt>
                <c:pt idx="94">
                  <c:v>14252</c:v>
                </c:pt>
                <c:pt idx="95">
                  <c:v>16098</c:v>
                </c:pt>
                <c:pt idx="96">
                  <c:v>12290</c:v>
                </c:pt>
                <c:pt idx="97">
                  <c:v>13003</c:v>
                </c:pt>
                <c:pt idx="98">
                  <c:v>13993</c:v>
                </c:pt>
                <c:pt idx="99">
                  <c:v>13754</c:v>
                </c:pt>
                <c:pt idx="100">
                  <c:v>13897</c:v>
                </c:pt>
                <c:pt idx="101">
                  <c:v>13109</c:v>
                </c:pt>
                <c:pt idx="102">
                  <c:v>14675</c:v>
                </c:pt>
                <c:pt idx="103">
                  <c:v>13935</c:v>
                </c:pt>
                <c:pt idx="104">
                  <c:v>15001</c:v>
                </c:pt>
                <c:pt idx="105">
                  <c:v>12693</c:v>
                </c:pt>
                <c:pt idx="106">
                  <c:v>13816</c:v>
                </c:pt>
                <c:pt idx="107">
                  <c:v>13381</c:v>
                </c:pt>
                <c:pt idx="108">
                  <c:v>12934</c:v>
                </c:pt>
                <c:pt idx="109">
                  <c:v>12984</c:v>
                </c:pt>
                <c:pt idx="110">
                  <c:v>13261</c:v>
                </c:pt>
                <c:pt idx="111">
                  <c:v>13010</c:v>
                </c:pt>
                <c:pt idx="112">
                  <c:v>13758</c:v>
                </c:pt>
                <c:pt idx="113">
                  <c:v>13524</c:v>
                </c:pt>
                <c:pt idx="114">
                  <c:v>12628</c:v>
                </c:pt>
                <c:pt idx="115">
                  <c:v>13999</c:v>
                </c:pt>
                <c:pt idx="116">
                  <c:v>15890</c:v>
                </c:pt>
                <c:pt idx="117">
                  <c:v>13047</c:v>
                </c:pt>
                <c:pt idx="118">
                  <c:v>15042</c:v>
                </c:pt>
                <c:pt idx="119">
                  <c:v>13139</c:v>
                </c:pt>
                <c:pt idx="120">
                  <c:v>13704</c:v>
                </c:pt>
                <c:pt idx="121">
                  <c:v>13103</c:v>
                </c:pt>
                <c:pt idx="122">
                  <c:v>13415</c:v>
                </c:pt>
                <c:pt idx="123">
                  <c:v>12822</c:v>
                </c:pt>
                <c:pt idx="124">
                  <c:v>12469</c:v>
                </c:pt>
                <c:pt idx="125">
                  <c:v>13597</c:v>
                </c:pt>
                <c:pt idx="126">
                  <c:v>12240</c:v>
                </c:pt>
                <c:pt idx="127">
                  <c:v>13200</c:v>
                </c:pt>
                <c:pt idx="128">
                  <c:v>12288</c:v>
                </c:pt>
                <c:pt idx="129">
                  <c:v>13633</c:v>
                </c:pt>
                <c:pt idx="130">
                  <c:v>12891</c:v>
                </c:pt>
                <c:pt idx="131">
                  <c:v>12454</c:v>
                </c:pt>
                <c:pt idx="132">
                  <c:v>16558</c:v>
                </c:pt>
                <c:pt idx="133">
                  <c:v>12828</c:v>
                </c:pt>
                <c:pt idx="134">
                  <c:v>12817</c:v>
                </c:pt>
                <c:pt idx="135">
                  <c:v>13468</c:v>
                </c:pt>
                <c:pt idx="136">
                  <c:v>13613</c:v>
                </c:pt>
                <c:pt idx="137">
                  <c:v>12424</c:v>
                </c:pt>
                <c:pt idx="138">
                  <c:v>15209</c:v>
                </c:pt>
                <c:pt idx="139">
                  <c:v>13861</c:v>
                </c:pt>
                <c:pt idx="140">
                  <c:v>12520</c:v>
                </c:pt>
                <c:pt idx="141">
                  <c:v>13896</c:v>
                </c:pt>
                <c:pt idx="142">
                  <c:v>12988</c:v>
                </c:pt>
                <c:pt idx="143">
                  <c:v>12743</c:v>
                </c:pt>
                <c:pt idx="144">
                  <c:v>12931</c:v>
                </c:pt>
                <c:pt idx="145">
                  <c:v>11710</c:v>
                </c:pt>
                <c:pt idx="146">
                  <c:v>13335</c:v>
                </c:pt>
                <c:pt idx="147">
                  <c:v>14137</c:v>
                </c:pt>
                <c:pt idx="148">
                  <c:v>14967</c:v>
                </c:pt>
                <c:pt idx="149">
                  <c:v>13736</c:v>
                </c:pt>
                <c:pt idx="150">
                  <c:v>14199</c:v>
                </c:pt>
                <c:pt idx="151">
                  <c:v>12356</c:v>
                </c:pt>
                <c:pt idx="152">
                  <c:v>14816</c:v>
                </c:pt>
                <c:pt idx="153">
                  <c:v>12697</c:v>
                </c:pt>
                <c:pt idx="154">
                  <c:v>12671</c:v>
                </c:pt>
                <c:pt idx="155">
                  <c:v>12615</c:v>
                </c:pt>
                <c:pt idx="156">
                  <c:v>12921</c:v>
                </c:pt>
                <c:pt idx="157">
                  <c:v>12613</c:v>
                </c:pt>
                <c:pt idx="158">
                  <c:v>12659</c:v>
                </c:pt>
                <c:pt idx="159">
                  <c:v>12889</c:v>
                </c:pt>
                <c:pt idx="160">
                  <c:v>12411</c:v>
                </c:pt>
                <c:pt idx="161">
                  <c:v>12494</c:v>
                </c:pt>
                <c:pt idx="162">
                  <c:v>13069</c:v>
                </c:pt>
                <c:pt idx="163">
                  <c:v>12907</c:v>
                </c:pt>
                <c:pt idx="164">
                  <c:v>12222</c:v>
                </c:pt>
                <c:pt idx="165">
                  <c:v>11913</c:v>
                </c:pt>
                <c:pt idx="166">
                  <c:v>12955</c:v>
                </c:pt>
                <c:pt idx="167">
                  <c:v>12536</c:v>
                </c:pt>
                <c:pt idx="168">
                  <c:v>13018</c:v>
                </c:pt>
                <c:pt idx="169">
                  <c:v>13070</c:v>
                </c:pt>
                <c:pt idx="170">
                  <c:v>12601</c:v>
                </c:pt>
                <c:pt idx="171">
                  <c:v>13265</c:v>
                </c:pt>
                <c:pt idx="172">
                  <c:v>13009</c:v>
                </c:pt>
                <c:pt idx="173">
                  <c:v>13101</c:v>
                </c:pt>
                <c:pt idx="174">
                  <c:v>14127</c:v>
                </c:pt>
                <c:pt idx="175">
                  <c:v>13318</c:v>
                </c:pt>
                <c:pt idx="176">
                  <c:v>13589</c:v>
                </c:pt>
                <c:pt idx="177">
                  <c:v>13137</c:v>
                </c:pt>
                <c:pt idx="178">
                  <c:v>13920</c:v>
                </c:pt>
                <c:pt idx="179">
                  <c:v>12963</c:v>
                </c:pt>
                <c:pt idx="180">
                  <c:v>13430</c:v>
                </c:pt>
                <c:pt idx="181">
                  <c:v>13303</c:v>
                </c:pt>
                <c:pt idx="182">
                  <c:v>12005</c:v>
                </c:pt>
                <c:pt idx="183">
                  <c:v>13456</c:v>
                </c:pt>
                <c:pt idx="184">
                  <c:v>13071</c:v>
                </c:pt>
                <c:pt idx="185">
                  <c:v>12264</c:v>
                </c:pt>
                <c:pt idx="186">
                  <c:v>13085</c:v>
                </c:pt>
                <c:pt idx="187">
                  <c:v>12703</c:v>
                </c:pt>
                <c:pt idx="188">
                  <c:v>11751</c:v>
                </c:pt>
                <c:pt idx="189">
                  <c:v>13343</c:v>
                </c:pt>
                <c:pt idx="190">
                  <c:v>13604</c:v>
                </c:pt>
                <c:pt idx="191">
                  <c:v>12552</c:v>
                </c:pt>
                <c:pt idx="192">
                  <c:v>12269</c:v>
                </c:pt>
                <c:pt idx="193">
                  <c:v>12374</c:v>
                </c:pt>
                <c:pt idx="194">
                  <c:v>12815</c:v>
                </c:pt>
                <c:pt idx="195">
                  <c:v>12185</c:v>
                </c:pt>
                <c:pt idx="196">
                  <c:v>12122</c:v>
                </c:pt>
                <c:pt idx="197">
                  <c:v>13050</c:v>
                </c:pt>
                <c:pt idx="198">
                  <c:v>12825</c:v>
                </c:pt>
                <c:pt idx="199">
                  <c:v>13329</c:v>
                </c:pt>
                <c:pt idx="200">
                  <c:v>13563</c:v>
                </c:pt>
                <c:pt idx="201">
                  <c:v>13169</c:v>
                </c:pt>
                <c:pt idx="202">
                  <c:v>11974</c:v>
                </c:pt>
                <c:pt idx="203">
                  <c:v>11926</c:v>
                </c:pt>
                <c:pt idx="204">
                  <c:v>12199</c:v>
                </c:pt>
                <c:pt idx="205">
                  <c:v>13088</c:v>
                </c:pt>
                <c:pt idx="206">
                  <c:v>13702</c:v>
                </c:pt>
                <c:pt idx="207">
                  <c:v>13117</c:v>
                </c:pt>
                <c:pt idx="208">
                  <c:v>12459</c:v>
                </c:pt>
                <c:pt idx="209">
                  <c:v>13056</c:v>
                </c:pt>
                <c:pt idx="210">
                  <c:v>13549</c:v>
                </c:pt>
                <c:pt idx="211">
                  <c:v>13215</c:v>
                </c:pt>
                <c:pt idx="212">
                  <c:v>13647</c:v>
                </c:pt>
                <c:pt idx="213">
                  <c:v>11930</c:v>
                </c:pt>
                <c:pt idx="214">
                  <c:v>14250</c:v>
                </c:pt>
                <c:pt idx="215">
                  <c:v>12171</c:v>
                </c:pt>
                <c:pt idx="216">
                  <c:v>12137</c:v>
                </c:pt>
                <c:pt idx="217">
                  <c:v>12843</c:v>
                </c:pt>
                <c:pt idx="218">
                  <c:v>11826</c:v>
                </c:pt>
                <c:pt idx="219">
                  <c:v>13881</c:v>
                </c:pt>
                <c:pt idx="220">
                  <c:v>12469</c:v>
                </c:pt>
                <c:pt idx="221">
                  <c:v>13112</c:v>
                </c:pt>
                <c:pt idx="222">
                  <c:v>12910</c:v>
                </c:pt>
                <c:pt idx="223">
                  <c:v>12933</c:v>
                </c:pt>
                <c:pt idx="224">
                  <c:v>12885</c:v>
                </c:pt>
                <c:pt idx="225">
                  <c:v>12802</c:v>
                </c:pt>
                <c:pt idx="226">
                  <c:v>12572</c:v>
                </c:pt>
                <c:pt idx="227">
                  <c:v>12914</c:v>
                </c:pt>
                <c:pt idx="228">
                  <c:v>12732</c:v>
                </c:pt>
                <c:pt idx="229">
                  <c:v>12881</c:v>
                </c:pt>
                <c:pt idx="230">
                  <c:v>13379</c:v>
                </c:pt>
                <c:pt idx="231">
                  <c:v>12145</c:v>
                </c:pt>
                <c:pt idx="232">
                  <c:v>12977</c:v>
                </c:pt>
                <c:pt idx="233">
                  <c:v>12691</c:v>
                </c:pt>
                <c:pt idx="234">
                  <c:v>12915</c:v>
                </c:pt>
                <c:pt idx="235">
                  <c:v>12761</c:v>
                </c:pt>
                <c:pt idx="236">
                  <c:v>12456</c:v>
                </c:pt>
                <c:pt idx="237">
                  <c:v>13511</c:v>
                </c:pt>
                <c:pt idx="238">
                  <c:v>11961</c:v>
                </c:pt>
                <c:pt idx="239">
                  <c:v>12973</c:v>
                </c:pt>
                <c:pt idx="240">
                  <c:v>13494</c:v>
                </c:pt>
                <c:pt idx="241">
                  <c:v>12740</c:v>
                </c:pt>
                <c:pt idx="242">
                  <c:v>13954</c:v>
                </c:pt>
                <c:pt idx="243">
                  <c:v>13871</c:v>
                </c:pt>
                <c:pt idx="244">
                  <c:v>12059</c:v>
                </c:pt>
                <c:pt idx="245">
                  <c:v>11803</c:v>
                </c:pt>
                <c:pt idx="246">
                  <c:v>12691</c:v>
                </c:pt>
                <c:pt idx="247">
                  <c:v>13048</c:v>
                </c:pt>
                <c:pt idx="248">
                  <c:v>11729</c:v>
                </c:pt>
                <c:pt idx="249">
                  <c:v>12285</c:v>
                </c:pt>
                <c:pt idx="250">
                  <c:v>13350</c:v>
                </c:pt>
                <c:pt idx="251">
                  <c:v>12009</c:v>
                </c:pt>
                <c:pt idx="252">
                  <c:v>13023</c:v>
                </c:pt>
                <c:pt idx="253">
                  <c:v>12040</c:v>
                </c:pt>
                <c:pt idx="254">
                  <c:v>12143</c:v>
                </c:pt>
                <c:pt idx="255">
                  <c:v>13313</c:v>
                </c:pt>
                <c:pt idx="256">
                  <c:v>12695</c:v>
                </c:pt>
                <c:pt idx="257">
                  <c:v>12902</c:v>
                </c:pt>
                <c:pt idx="258">
                  <c:v>12030</c:v>
                </c:pt>
                <c:pt idx="259">
                  <c:v>12014</c:v>
                </c:pt>
                <c:pt idx="260">
                  <c:v>12074</c:v>
                </c:pt>
                <c:pt idx="261">
                  <c:v>12316</c:v>
                </c:pt>
                <c:pt idx="262">
                  <c:v>11895</c:v>
                </c:pt>
                <c:pt idx="263">
                  <c:v>11926</c:v>
                </c:pt>
                <c:pt idx="264">
                  <c:v>12498</c:v>
                </c:pt>
                <c:pt idx="265">
                  <c:v>13269</c:v>
                </c:pt>
                <c:pt idx="266">
                  <c:v>12037</c:v>
                </c:pt>
                <c:pt idx="267">
                  <c:v>12748</c:v>
                </c:pt>
                <c:pt idx="268">
                  <c:v>13364</c:v>
                </c:pt>
                <c:pt idx="269">
                  <c:v>12203</c:v>
                </c:pt>
                <c:pt idx="270">
                  <c:v>13003</c:v>
                </c:pt>
                <c:pt idx="271">
                  <c:v>12591</c:v>
                </c:pt>
                <c:pt idx="272">
                  <c:v>12356</c:v>
                </c:pt>
                <c:pt idx="273">
                  <c:v>12840</c:v>
                </c:pt>
                <c:pt idx="274">
                  <c:v>13588</c:v>
                </c:pt>
                <c:pt idx="275">
                  <c:v>12111</c:v>
                </c:pt>
                <c:pt idx="276">
                  <c:v>12057</c:v>
                </c:pt>
                <c:pt idx="277">
                  <c:v>12396</c:v>
                </c:pt>
                <c:pt idx="278">
                  <c:v>14040</c:v>
                </c:pt>
                <c:pt idx="279">
                  <c:v>12665</c:v>
                </c:pt>
                <c:pt idx="280">
                  <c:v>12169</c:v>
                </c:pt>
                <c:pt idx="281">
                  <c:v>12159</c:v>
                </c:pt>
                <c:pt idx="282">
                  <c:v>12693</c:v>
                </c:pt>
                <c:pt idx="283">
                  <c:v>13248</c:v>
                </c:pt>
                <c:pt idx="284">
                  <c:v>12633</c:v>
                </c:pt>
                <c:pt idx="285">
                  <c:v>12805</c:v>
                </c:pt>
                <c:pt idx="286">
                  <c:v>12505</c:v>
                </c:pt>
                <c:pt idx="287">
                  <c:v>11991</c:v>
                </c:pt>
                <c:pt idx="288">
                  <c:v>12274</c:v>
                </c:pt>
                <c:pt idx="289">
                  <c:v>11827</c:v>
                </c:pt>
                <c:pt idx="290">
                  <c:v>11908</c:v>
                </c:pt>
                <c:pt idx="291">
                  <c:v>13321</c:v>
                </c:pt>
                <c:pt idx="292">
                  <c:v>12792</c:v>
                </c:pt>
                <c:pt idx="293">
                  <c:v>13001</c:v>
                </c:pt>
                <c:pt idx="294">
                  <c:v>12169</c:v>
                </c:pt>
                <c:pt idx="295">
                  <c:v>12058</c:v>
                </c:pt>
                <c:pt idx="296">
                  <c:v>12053</c:v>
                </c:pt>
                <c:pt idx="297">
                  <c:v>12381</c:v>
                </c:pt>
                <c:pt idx="298">
                  <c:v>12434</c:v>
                </c:pt>
                <c:pt idx="299">
                  <c:v>12389</c:v>
                </c:pt>
                <c:pt idx="300">
                  <c:v>12758</c:v>
                </c:pt>
                <c:pt idx="301">
                  <c:v>12862</c:v>
                </c:pt>
                <c:pt idx="302">
                  <c:v>12033</c:v>
                </c:pt>
                <c:pt idx="303">
                  <c:v>12842</c:v>
                </c:pt>
                <c:pt idx="304">
                  <c:v>12709</c:v>
                </c:pt>
                <c:pt idx="305">
                  <c:v>12396</c:v>
                </c:pt>
                <c:pt idx="306">
                  <c:v>11641</c:v>
                </c:pt>
                <c:pt idx="307">
                  <c:v>11634</c:v>
                </c:pt>
                <c:pt idx="308">
                  <c:v>12692</c:v>
                </c:pt>
                <c:pt idx="309">
                  <c:v>12854</c:v>
                </c:pt>
                <c:pt idx="310">
                  <c:v>11690</c:v>
                </c:pt>
                <c:pt idx="311">
                  <c:v>11983</c:v>
                </c:pt>
                <c:pt idx="312">
                  <c:v>12439</c:v>
                </c:pt>
                <c:pt idx="313">
                  <c:v>12124</c:v>
                </c:pt>
                <c:pt idx="314">
                  <c:v>12933</c:v>
                </c:pt>
                <c:pt idx="315">
                  <c:v>11924</c:v>
                </c:pt>
                <c:pt idx="316">
                  <c:v>14497</c:v>
                </c:pt>
                <c:pt idx="317">
                  <c:v>11881</c:v>
                </c:pt>
                <c:pt idx="318">
                  <c:v>12399</c:v>
                </c:pt>
                <c:pt idx="319">
                  <c:v>12515</c:v>
                </c:pt>
                <c:pt idx="320">
                  <c:v>11795</c:v>
                </c:pt>
                <c:pt idx="321">
                  <c:v>12441</c:v>
                </c:pt>
                <c:pt idx="322">
                  <c:v>12050</c:v>
                </c:pt>
                <c:pt idx="323">
                  <c:v>11726</c:v>
                </c:pt>
                <c:pt idx="324">
                  <c:v>11948</c:v>
                </c:pt>
                <c:pt idx="325">
                  <c:v>12338</c:v>
                </c:pt>
                <c:pt idx="326">
                  <c:v>13071</c:v>
                </c:pt>
                <c:pt idx="327">
                  <c:v>12033</c:v>
                </c:pt>
                <c:pt idx="328">
                  <c:v>12212</c:v>
                </c:pt>
                <c:pt idx="329">
                  <c:v>12096</c:v>
                </c:pt>
                <c:pt idx="330">
                  <c:v>12353</c:v>
                </c:pt>
                <c:pt idx="331">
                  <c:v>11843</c:v>
                </c:pt>
                <c:pt idx="332">
                  <c:v>12134</c:v>
                </c:pt>
                <c:pt idx="333">
                  <c:v>12997</c:v>
                </c:pt>
                <c:pt idx="334">
                  <c:v>12986</c:v>
                </c:pt>
                <c:pt idx="335">
                  <c:v>12453</c:v>
                </c:pt>
                <c:pt idx="336">
                  <c:v>11999</c:v>
                </c:pt>
                <c:pt idx="337">
                  <c:v>11991</c:v>
                </c:pt>
                <c:pt idx="338">
                  <c:v>11673</c:v>
                </c:pt>
                <c:pt idx="339">
                  <c:v>11903</c:v>
                </c:pt>
                <c:pt idx="340">
                  <c:v>11871</c:v>
                </c:pt>
                <c:pt idx="341">
                  <c:v>11942</c:v>
                </c:pt>
                <c:pt idx="342">
                  <c:v>12409</c:v>
                </c:pt>
                <c:pt idx="343">
                  <c:v>12275</c:v>
                </c:pt>
                <c:pt idx="344">
                  <c:v>13172</c:v>
                </c:pt>
                <c:pt idx="345">
                  <c:v>11538</c:v>
                </c:pt>
                <c:pt idx="346">
                  <c:v>11803</c:v>
                </c:pt>
                <c:pt idx="347">
                  <c:v>11981</c:v>
                </c:pt>
                <c:pt idx="348">
                  <c:v>11678</c:v>
                </c:pt>
                <c:pt idx="349">
                  <c:v>11777</c:v>
                </c:pt>
                <c:pt idx="350">
                  <c:v>11653</c:v>
                </c:pt>
                <c:pt idx="351">
                  <c:v>13029</c:v>
                </c:pt>
                <c:pt idx="352">
                  <c:v>12636</c:v>
                </c:pt>
                <c:pt idx="353">
                  <c:v>11973</c:v>
                </c:pt>
                <c:pt idx="354">
                  <c:v>12352</c:v>
                </c:pt>
                <c:pt idx="355">
                  <c:v>12624</c:v>
                </c:pt>
                <c:pt idx="356">
                  <c:v>11828</c:v>
                </c:pt>
                <c:pt idx="357">
                  <c:v>11859</c:v>
                </c:pt>
                <c:pt idx="358">
                  <c:v>12018</c:v>
                </c:pt>
                <c:pt idx="359">
                  <c:v>12436</c:v>
                </c:pt>
                <c:pt idx="360">
                  <c:v>12877</c:v>
                </c:pt>
                <c:pt idx="361">
                  <c:v>11934</c:v>
                </c:pt>
                <c:pt idx="362">
                  <c:v>11824</c:v>
                </c:pt>
                <c:pt idx="363">
                  <c:v>12168</c:v>
                </c:pt>
                <c:pt idx="364">
                  <c:v>12263</c:v>
                </c:pt>
                <c:pt idx="365">
                  <c:v>12410</c:v>
                </c:pt>
                <c:pt idx="366">
                  <c:v>11924</c:v>
                </c:pt>
                <c:pt idx="367">
                  <c:v>12181</c:v>
                </c:pt>
                <c:pt idx="368">
                  <c:v>11888</c:v>
                </c:pt>
                <c:pt idx="369">
                  <c:v>11957</c:v>
                </c:pt>
                <c:pt idx="370">
                  <c:v>11741</c:v>
                </c:pt>
                <c:pt idx="371">
                  <c:v>12148</c:v>
                </c:pt>
                <c:pt idx="372">
                  <c:v>12200</c:v>
                </c:pt>
                <c:pt idx="373">
                  <c:v>12057</c:v>
                </c:pt>
                <c:pt idx="374">
                  <c:v>11810</c:v>
                </c:pt>
                <c:pt idx="375">
                  <c:v>11878</c:v>
                </c:pt>
                <c:pt idx="376">
                  <c:v>12330</c:v>
                </c:pt>
                <c:pt idx="377">
                  <c:v>12567</c:v>
                </c:pt>
                <c:pt idx="378">
                  <c:v>11733</c:v>
                </c:pt>
                <c:pt idx="379">
                  <c:v>12038</c:v>
                </c:pt>
                <c:pt idx="380">
                  <c:v>12246</c:v>
                </c:pt>
                <c:pt idx="381">
                  <c:v>12831</c:v>
                </c:pt>
                <c:pt idx="382">
                  <c:v>11805</c:v>
                </c:pt>
                <c:pt idx="383">
                  <c:v>11899</c:v>
                </c:pt>
                <c:pt idx="384">
                  <c:v>12063</c:v>
                </c:pt>
                <c:pt idx="385">
                  <c:v>12990</c:v>
                </c:pt>
                <c:pt idx="386">
                  <c:v>11735</c:v>
                </c:pt>
                <c:pt idx="387">
                  <c:v>11958</c:v>
                </c:pt>
                <c:pt idx="388">
                  <c:v>11838</c:v>
                </c:pt>
                <c:pt idx="389">
                  <c:v>11887</c:v>
                </c:pt>
                <c:pt idx="390">
                  <c:v>11875</c:v>
                </c:pt>
                <c:pt idx="391">
                  <c:v>11930</c:v>
                </c:pt>
                <c:pt idx="392">
                  <c:v>12446</c:v>
                </c:pt>
                <c:pt idx="393">
                  <c:v>12657</c:v>
                </c:pt>
                <c:pt idx="394">
                  <c:v>12852</c:v>
                </c:pt>
                <c:pt idx="395">
                  <c:v>12064</c:v>
                </c:pt>
                <c:pt idx="396">
                  <c:v>11560</c:v>
                </c:pt>
                <c:pt idx="397">
                  <c:v>12097</c:v>
                </c:pt>
                <c:pt idx="398">
                  <c:v>12912</c:v>
                </c:pt>
                <c:pt idx="399">
                  <c:v>12224</c:v>
                </c:pt>
                <c:pt idx="400">
                  <c:v>11809</c:v>
                </c:pt>
                <c:pt idx="401">
                  <c:v>12358</c:v>
                </c:pt>
                <c:pt idx="402">
                  <c:v>11557</c:v>
                </c:pt>
                <c:pt idx="403">
                  <c:v>11747</c:v>
                </c:pt>
                <c:pt idx="404">
                  <c:v>11832</c:v>
                </c:pt>
                <c:pt idx="405">
                  <c:v>11897</c:v>
                </c:pt>
                <c:pt idx="406">
                  <c:v>11547</c:v>
                </c:pt>
                <c:pt idx="407">
                  <c:v>11682</c:v>
                </c:pt>
                <c:pt idx="408">
                  <c:v>12174</c:v>
                </c:pt>
                <c:pt idx="409">
                  <c:v>12003</c:v>
                </c:pt>
                <c:pt idx="410">
                  <c:v>11937</c:v>
                </c:pt>
                <c:pt idx="411">
                  <c:v>11734</c:v>
                </c:pt>
                <c:pt idx="412">
                  <c:v>11944</c:v>
                </c:pt>
                <c:pt idx="413">
                  <c:v>12047</c:v>
                </c:pt>
                <c:pt idx="414">
                  <c:v>12064</c:v>
                </c:pt>
                <c:pt idx="415">
                  <c:v>11810</c:v>
                </c:pt>
                <c:pt idx="416">
                  <c:v>12236</c:v>
                </c:pt>
                <c:pt idx="417">
                  <c:v>13441</c:v>
                </c:pt>
                <c:pt idx="418">
                  <c:v>11857</c:v>
                </c:pt>
                <c:pt idx="419">
                  <c:v>11901</c:v>
                </c:pt>
                <c:pt idx="420">
                  <c:v>12021</c:v>
                </c:pt>
                <c:pt idx="421">
                  <c:v>12068</c:v>
                </c:pt>
                <c:pt idx="422">
                  <c:v>12367</c:v>
                </c:pt>
                <c:pt idx="423">
                  <c:v>11583</c:v>
                </c:pt>
                <c:pt idx="424">
                  <c:v>11622</c:v>
                </c:pt>
                <c:pt idx="425">
                  <c:v>12018</c:v>
                </c:pt>
                <c:pt idx="426">
                  <c:v>11733</c:v>
                </c:pt>
                <c:pt idx="427">
                  <c:v>11703</c:v>
                </c:pt>
                <c:pt idx="428">
                  <c:v>11661</c:v>
                </c:pt>
                <c:pt idx="429">
                  <c:v>11786</c:v>
                </c:pt>
                <c:pt idx="430">
                  <c:v>11791</c:v>
                </c:pt>
                <c:pt idx="431">
                  <c:v>12170</c:v>
                </c:pt>
                <c:pt idx="432">
                  <c:v>11761</c:v>
                </c:pt>
                <c:pt idx="433">
                  <c:v>12350</c:v>
                </c:pt>
                <c:pt idx="434">
                  <c:v>11664</c:v>
                </c:pt>
                <c:pt idx="435">
                  <c:v>11936</c:v>
                </c:pt>
                <c:pt idx="436">
                  <c:v>12456</c:v>
                </c:pt>
                <c:pt idx="437">
                  <c:v>11601</c:v>
                </c:pt>
                <c:pt idx="438">
                  <c:v>11700</c:v>
                </c:pt>
                <c:pt idx="439">
                  <c:v>13413</c:v>
                </c:pt>
                <c:pt idx="440">
                  <c:v>11771</c:v>
                </c:pt>
                <c:pt idx="441">
                  <c:v>13226</c:v>
                </c:pt>
                <c:pt idx="442">
                  <c:v>11719</c:v>
                </c:pt>
                <c:pt idx="443">
                  <c:v>11546</c:v>
                </c:pt>
                <c:pt idx="444">
                  <c:v>12998</c:v>
                </c:pt>
                <c:pt idx="445">
                  <c:v>13850</c:v>
                </c:pt>
                <c:pt idx="446">
                  <c:v>12485</c:v>
                </c:pt>
                <c:pt idx="447">
                  <c:v>11658</c:v>
                </c:pt>
                <c:pt idx="448">
                  <c:v>11799</c:v>
                </c:pt>
                <c:pt idx="449">
                  <c:v>11806</c:v>
                </c:pt>
                <c:pt idx="450">
                  <c:v>12282</c:v>
                </c:pt>
                <c:pt idx="451">
                  <c:v>12105</c:v>
                </c:pt>
                <c:pt idx="452">
                  <c:v>12213</c:v>
                </c:pt>
                <c:pt idx="453">
                  <c:v>11697</c:v>
                </c:pt>
                <c:pt idx="454">
                  <c:v>11743</c:v>
                </c:pt>
                <c:pt idx="455">
                  <c:v>11929</c:v>
                </c:pt>
                <c:pt idx="456">
                  <c:v>11923</c:v>
                </c:pt>
                <c:pt idx="457">
                  <c:v>11916</c:v>
                </c:pt>
                <c:pt idx="458">
                  <c:v>11905</c:v>
                </c:pt>
                <c:pt idx="459">
                  <c:v>11913</c:v>
                </c:pt>
                <c:pt idx="460">
                  <c:v>11700</c:v>
                </c:pt>
                <c:pt idx="461">
                  <c:v>11645</c:v>
                </c:pt>
                <c:pt idx="462">
                  <c:v>12060</c:v>
                </c:pt>
                <c:pt idx="463">
                  <c:v>12144</c:v>
                </c:pt>
                <c:pt idx="464">
                  <c:v>11649</c:v>
                </c:pt>
                <c:pt idx="465">
                  <c:v>11743</c:v>
                </c:pt>
                <c:pt idx="466">
                  <c:v>12115</c:v>
                </c:pt>
                <c:pt idx="467">
                  <c:v>11547</c:v>
                </c:pt>
                <c:pt idx="468">
                  <c:v>11615</c:v>
                </c:pt>
                <c:pt idx="469">
                  <c:v>11760</c:v>
                </c:pt>
                <c:pt idx="470">
                  <c:v>12318</c:v>
                </c:pt>
                <c:pt idx="471">
                  <c:v>11865</c:v>
                </c:pt>
                <c:pt idx="472">
                  <c:v>11811</c:v>
                </c:pt>
                <c:pt idx="473">
                  <c:v>11905</c:v>
                </c:pt>
                <c:pt idx="474">
                  <c:v>11558</c:v>
                </c:pt>
                <c:pt idx="475">
                  <c:v>11949</c:v>
                </c:pt>
                <c:pt idx="476">
                  <c:v>11590</c:v>
                </c:pt>
                <c:pt idx="477">
                  <c:v>11735</c:v>
                </c:pt>
                <c:pt idx="478">
                  <c:v>12235</c:v>
                </c:pt>
                <c:pt idx="479">
                  <c:v>11832</c:v>
                </c:pt>
                <c:pt idx="480">
                  <c:v>12002</c:v>
                </c:pt>
                <c:pt idx="481">
                  <c:v>12175</c:v>
                </c:pt>
                <c:pt idx="482">
                  <c:v>11893</c:v>
                </c:pt>
                <c:pt idx="483">
                  <c:v>11632</c:v>
                </c:pt>
                <c:pt idx="484">
                  <c:v>11747</c:v>
                </c:pt>
                <c:pt idx="485">
                  <c:v>11806</c:v>
                </c:pt>
                <c:pt idx="486">
                  <c:v>11699</c:v>
                </c:pt>
                <c:pt idx="487">
                  <c:v>11619</c:v>
                </c:pt>
                <c:pt idx="488">
                  <c:v>11934</c:v>
                </c:pt>
                <c:pt idx="489">
                  <c:v>11745</c:v>
                </c:pt>
                <c:pt idx="490">
                  <c:v>11964</c:v>
                </c:pt>
                <c:pt idx="491">
                  <c:v>11758</c:v>
                </c:pt>
                <c:pt idx="492">
                  <c:v>11986</c:v>
                </c:pt>
                <c:pt idx="493">
                  <c:v>11619</c:v>
                </c:pt>
                <c:pt idx="494">
                  <c:v>11602</c:v>
                </c:pt>
                <c:pt idx="495">
                  <c:v>11780</c:v>
                </c:pt>
                <c:pt idx="496">
                  <c:v>11723</c:v>
                </c:pt>
                <c:pt idx="497">
                  <c:v>11700</c:v>
                </c:pt>
                <c:pt idx="498">
                  <c:v>12083</c:v>
                </c:pt>
                <c:pt idx="499">
                  <c:v>12407</c:v>
                </c:pt>
                <c:pt idx="500">
                  <c:v>12177</c:v>
                </c:pt>
                <c:pt idx="501">
                  <c:v>11625</c:v>
                </c:pt>
                <c:pt idx="502">
                  <c:v>12370</c:v>
                </c:pt>
                <c:pt idx="503">
                  <c:v>11570</c:v>
                </c:pt>
                <c:pt idx="504">
                  <c:v>11747</c:v>
                </c:pt>
                <c:pt idx="505">
                  <c:v>11707</c:v>
                </c:pt>
                <c:pt idx="506">
                  <c:v>11594</c:v>
                </c:pt>
                <c:pt idx="507">
                  <c:v>11748</c:v>
                </c:pt>
                <c:pt idx="508">
                  <c:v>11598</c:v>
                </c:pt>
                <c:pt idx="509">
                  <c:v>11869</c:v>
                </c:pt>
                <c:pt idx="510">
                  <c:v>11913</c:v>
                </c:pt>
                <c:pt idx="511">
                  <c:v>11632</c:v>
                </c:pt>
                <c:pt idx="512">
                  <c:v>11547</c:v>
                </c:pt>
                <c:pt idx="513">
                  <c:v>11994</c:v>
                </c:pt>
                <c:pt idx="514">
                  <c:v>12067</c:v>
                </c:pt>
                <c:pt idx="515">
                  <c:v>11733</c:v>
                </c:pt>
                <c:pt idx="516">
                  <c:v>11750</c:v>
                </c:pt>
                <c:pt idx="517">
                  <c:v>11732</c:v>
                </c:pt>
                <c:pt idx="518">
                  <c:v>11663</c:v>
                </c:pt>
                <c:pt idx="519">
                  <c:v>11663</c:v>
                </c:pt>
                <c:pt idx="520">
                  <c:v>11880</c:v>
                </c:pt>
                <c:pt idx="521">
                  <c:v>11972</c:v>
                </c:pt>
                <c:pt idx="522">
                  <c:v>11690</c:v>
                </c:pt>
                <c:pt idx="523">
                  <c:v>11626</c:v>
                </c:pt>
                <c:pt idx="524">
                  <c:v>11720</c:v>
                </c:pt>
                <c:pt idx="525">
                  <c:v>11665</c:v>
                </c:pt>
                <c:pt idx="526">
                  <c:v>11789</c:v>
                </c:pt>
                <c:pt idx="527">
                  <c:v>11772</c:v>
                </c:pt>
                <c:pt idx="528">
                  <c:v>11917</c:v>
                </c:pt>
                <c:pt idx="529">
                  <c:v>11505</c:v>
                </c:pt>
                <c:pt idx="530">
                  <c:v>11985</c:v>
                </c:pt>
                <c:pt idx="531">
                  <c:v>11673</c:v>
                </c:pt>
                <c:pt idx="532">
                  <c:v>11852</c:v>
                </c:pt>
                <c:pt idx="533">
                  <c:v>11692</c:v>
                </c:pt>
                <c:pt idx="534">
                  <c:v>11883</c:v>
                </c:pt>
                <c:pt idx="535">
                  <c:v>11779</c:v>
                </c:pt>
                <c:pt idx="536">
                  <c:v>11764</c:v>
                </c:pt>
                <c:pt idx="537">
                  <c:v>11961</c:v>
                </c:pt>
                <c:pt idx="538">
                  <c:v>11616</c:v>
                </c:pt>
                <c:pt idx="539">
                  <c:v>11577</c:v>
                </c:pt>
                <c:pt idx="540">
                  <c:v>11600</c:v>
                </c:pt>
                <c:pt idx="541">
                  <c:v>11597</c:v>
                </c:pt>
                <c:pt idx="542">
                  <c:v>11651</c:v>
                </c:pt>
                <c:pt idx="543">
                  <c:v>11865</c:v>
                </c:pt>
                <c:pt idx="544">
                  <c:v>11645</c:v>
                </c:pt>
                <c:pt idx="545">
                  <c:v>11532</c:v>
                </c:pt>
                <c:pt idx="546">
                  <c:v>12036</c:v>
                </c:pt>
                <c:pt idx="547">
                  <c:v>11779</c:v>
                </c:pt>
                <c:pt idx="548">
                  <c:v>12033</c:v>
                </c:pt>
                <c:pt idx="549">
                  <c:v>11717</c:v>
                </c:pt>
                <c:pt idx="550">
                  <c:v>11521</c:v>
                </c:pt>
                <c:pt idx="551">
                  <c:v>11552</c:v>
                </c:pt>
                <c:pt idx="552">
                  <c:v>11938</c:v>
                </c:pt>
                <c:pt idx="553">
                  <c:v>11619</c:v>
                </c:pt>
                <c:pt idx="554">
                  <c:v>11574</c:v>
                </c:pt>
                <c:pt idx="555">
                  <c:v>11573</c:v>
                </c:pt>
                <c:pt idx="556">
                  <c:v>11874</c:v>
                </c:pt>
                <c:pt idx="557">
                  <c:v>11544</c:v>
                </c:pt>
                <c:pt idx="558">
                  <c:v>11695</c:v>
                </c:pt>
                <c:pt idx="559">
                  <c:v>11666</c:v>
                </c:pt>
                <c:pt idx="560">
                  <c:v>11549</c:v>
                </c:pt>
                <c:pt idx="561">
                  <c:v>11660</c:v>
                </c:pt>
                <c:pt idx="562">
                  <c:v>11571</c:v>
                </c:pt>
                <c:pt idx="563">
                  <c:v>11551</c:v>
                </c:pt>
                <c:pt idx="564">
                  <c:v>11522</c:v>
                </c:pt>
                <c:pt idx="565">
                  <c:v>11582</c:v>
                </c:pt>
                <c:pt idx="566">
                  <c:v>11606</c:v>
                </c:pt>
                <c:pt idx="567">
                  <c:v>11602</c:v>
                </c:pt>
                <c:pt idx="568">
                  <c:v>11775</c:v>
                </c:pt>
                <c:pt idx="569">
                  <c:v>11860</c:v>
                </c:pt>
                <c:pt idx="570">
                  <c:v>11717</c:v>
                </c:pt>
                <c:pt idx="571">
                  <c:v>11620</c:v>
                </c:pt>
                <c:pt idx="572">
                  <c:v>11860</c:v>
                </c:pt>
                <c:pt idx="573">
                  <c:v>11653</c:v>
                </c:pt>
                <c:pt idx="574">
                  <c:v>11510</c:v>
                </c:pt>
                <c:pt idx="575">
                  <c:v>11535</c:v>
                </c:pt>
                <c:pt idx="576">
                  <c:v>11508</c:v>
                </c:pt>
                <c:pt idx="577">
                  <c:v>11787</c:v>
                </c:pt>
                <c:pt idx="578">
                  <c:v>11518</c:v>
                </c:pt>
                <c:pt idx="579">
                  <c:v>11605</c:v>
                </c:pt>
                <c:pt idx="580">
                  <c:v>11807</c:v>
                </c:pt>
                <c:pt idx="581">
                  <c:v>11625</c:v>
                </c:pt>
                <c:pt idx="582">
                  <c:v>11542</c:v>
                </c:pt>
                <c:pt idx="583">
                  <c:v>11677</c:v>
                </c:pt>
                <c:pt idx="584">
                  <c:v>11551</c:v>
                </c:pt>
                <c:pt idx="585">
                  <c:v>11816</c:v>
                </c:pt>
                <c:pt idx="586">
                  <c:v>11600</c:v>
                </c:pt>
                <c:pt idx="587">
                  <c:v>11746</c:v>
                </c:pt>
                <c:pt idx="588">
                  <c:v>11610</c:v>
                </c:pt>
                <c:pt idx="589">
                  <c:v>11567</c:v>
                </c:pt>
                <c:pt idx="590">
                  <c:v>11584</c:v>
                </c:pt>
                <c:pt idx="591">
                  <c:v>11618</c:v>
                </c:pt>
                <c:pt idx="592">
                  <c:v>11706</c:v>
                </c:pt>
                <c:pt idx="593">
                  <c:v>12202</c:v>
                </c:pt>
                <c:pt idx="594">
                  <c:v>11674</c:v>
                </c:pt>
                <c:pt idx="595">
                  <c:v>11572</c:v>
                </c:pt>
                <c:pt idx="596">
                  <c:v>11533</c:v>
                </c:pt>
                <c:pt idx="597">
                  <c:v>11511</c:v>
                </c:pt>
                <c:pt idx="598">
                  <c:v>11532</c:v>
                </c:pt>
                <c:pt idx="599">
                  <c:v>11862</c:v>
                </c:pt>
                <c:pt idx="600">
                  <c:v>11710</c:v>
                </c:pt>
                <c:pt idx="601">
                  <c:v>54572</c:v>
                </c:pt>
                <c:pt idx="602">
                  <c:v>51858</c:v>
                </c:pt>
                <c:pt idx="603">
                  <c:v>63807</c:v>
                </c:pt>
                <c:pt idx="604">
                  <c:v>59282</c:v>
                </c:pt>
                <c:pt idx="605">
                  <c:v>47327</c:v>
                </c:pt>
                <c:pt idx="606">
                  <c:v>63280</c:v>
                </c:pt>
                <c:pt idx="607">
                  <c:v>48868</c:v>
                </c:pt>
                <c:pt idx="608">
                  <c:v>54338</c:v>
                </c:pt>
                <c:pt idx="609">
                  <c:v>57176</c:v>
                </c:pt>
                <c:pt idx="610">
                  <c:v>65535</c:v>
                </c:pt>
                <c:pt idx="611">
                  <c:v>51221</c:v>
                </c:pt>
                <c:pt idx="612">
                  <c:v>61900</c:v>
                </c:pt>
                <c:pt idx="613">
                  <c:v>49206</c:v>
                </c:pt>
                <c:pt idx="614">
                  <c:v>52214</c:v>
                </c:pt>
                <c:pt idx="615">
                  <c:v>54200</c:v>
                </c:pt>
                <c:pt idx="616">
                  <c:v>48854</c:v>
                </c:pt>
                <c:pt idx="617">
                  <c:v>52418</c:v>
                </c:pt>
                <c:pt idx="618">
                  <c:v>57314</c:v>
                </c:pt>
                <c:pt idx="619">
                  <c:v>42891</c:v>
                </c:pt>
                <c:pt idx="620">
                  <c:v>42709</c:v>
                </c:pt>
                <c:pt idx="621">
                  <c:v>43260</c:v>
                </c:pt>
                <c:pt idx="622">
                  <c:v>65535</c:v>
                </c:pt>
                <c:pt idx="623">
                  <c:v>43224</c:v>
                </c:pt>
                <c:pt idx="624">
                  <c:v>46129</c:v>
                </c:pt>
                <c:pt idx="625">
                  <c:v>60142</c:v>
                </c:pt>
                <c:pt idx="626">
                  <c:v>64885</c:v>
                </c:pt>
                <c:pt idx="627">
                  <c:v>49437</c:v>
                </c:pt>
                <c:pt idx="628">
                  <c:v>47687</c:v>
                </c:pt>
                <c:pt idx="629">
                  <c:v>49620</c:v>
                </c:pt>
                <c:pt idx="630">
                  <c:v>38302</c:v>
                </c:pt>
                <c:pt idx="631">
                  <c:v>48434</c:v>
                </c:pt>
                <c:pt idx="632">
                  <c:v>39893</c:v>
                </c:pt>
                <c:pt idx="633">
                  <c:v>60467</c:v>
                </c:pt>
                <c:pt idx="634">
                  <c:v>40200</c:v>
                </c:pt>
                <c:pt idx="635">
                  <c:v>46751</c:v>
                </c:pt>
                <c:pt idx="636">
                  <c:v>45807</c:v>
                </c:pt>
                <c:pt idx="637">
                  <c:v>53298</c:v>
                </c:pt>
                <c:pt idx="638">
                  <c:v>58332</c:v>
                </c:pt>
                <c:pt idx="639">
                  <c:v>38874</c:v>
                </c:pt>
                <c:pt idx="640">
                  <c:v>48118</c:v>
                </c:pt>
                <c:pt idx="641">
                  <c:v>54858</c:v>
                </c:pt>
                <c:pt idx="642">
                  <c:v>37054</c:v>
                </c:pt>
                <c:pt idx="643">
                  <c:v>35761</c:v>
                </c:pt>
                <c:pt idx="644">
                  <c:v>35390</c:v>
                </c:pt>
                <c:pt idx="645">
                  <c:v>36380</c:v>
                </c:pt>
                <c:pt idx="646">
                  <c:v>38492</c:v>
                </c:pt>
                <c:pt idx="647">
                  <c:v>48458</c:v>
                </c:pt>
                <c:pt idx="648">
                  <c:v>64932</c:v>
                </c:pt>
                <c:pt idx="649">
                  <c:v>36835</c:v>
                </c:pt>
                <c:pt idx="650">
                  <c:v>31442</c:v>
                </c:pt>
                <c:pt idx="651">
                  <c:v>36351</c:v>
                </c:pt>
                <c:pt idx="652">
                  <c:v>36176</c:v>
                </c:pt>
                <c:pt idx="653">
                  <c:v>43516</c:v>
                </c:pt>
                <c:pt idx="654">
                  <c:v>45491</c:v>
                </c:pt>
                <c:pt idx="655">
                  <c:v>34148</c:v>
                </c:pt>
                <c:pt idx="656">
                  <c:v>52015</c:v>
                </c:pt>
                <c:pt idx="657">
                  <c:v>38233</c:v>
                </c:pt>
                <c:pt idx="658">
                  <c:v>38229</c:v>
                </c:pt>
                <c:pt idx="659">
                  <c:v>36339</c:v>
                </c:pt>
                <c:pt idx="660">
                  <c:v>34974</c:v>
                </c:pt>
                <c:pt idx="661">
                  <c:v>33349</c:v>
                </c:pt>
                <c:pt idx="662">
                  <c:v>44810</c:v>
                </c:pt>
                <c:pt idx="663">
                  <c:v>52946</c:v>
                </c:pt>
                <c:pt idx="664">
                  <c:v>33639</c:v>
                </c:pt>
                <c:pt idx="665">
                  <c:v>29250</c:v>
                </c:pt>
                <c:pt idx="666">
                  <c:v>34109</c:v>
                </c:pt>
                <c:pt idx="667">
                  <c:v>36153</c:v>
                </c:pt>
                <c:pt idx="668">
                  <c:v>45485</c:v>
                </c:pt>
                <c:pt idx="669">
                  <c:v>37343</c:v>
                </c:pt>
                <c:pt idx="670">
                  <c:v>41796</c:v>
                </c:pt>
                <c:pt idx="671">
                  <c:v>34350</c:v>
                </c:pt>
                <c:pt idx="672">
                  <c:v>33626</c:v>
                </c:pt>
                <c:pt idx="673">
                  <c:v>31052</c:v>
                </c:pt>
                <c:pt idx="674">
                  <c:v>33261</c:v>
                </c:pt>
                <c:pt idx="675">
                  <c:v>34337</c:v>
                </c:pt>
                <c:pt idx="676">
                  <c:v>41216</c:v>
                </c:pt>
                <c:pt idx="677">
                  <c:v>44253</c:v>
                </c:pt>
                <c:pt idx="678">
                  <c:v>39054</c:v>
                </c:pt>
                <c:pt idx="679">
                  <c:v>43622</c:v>
                </c:pt>
                <c:pt idx="680">
                  <c:v>29171</c:v>
                </c:pt>
                <c:pt idx="681">
                  <c:v>38560</c:v>
                </c:pt>
                <c:pt idx="682">
                  <c:v>32405</c:v>
                </c:pt>
                <c:pt idx="683">
                  <c:v>37891</c:v>
                </c:pt>
                <c:pt idx="684">
                  <c:v>32571</c:v>
                </c:pt>
                <c:pt idx="685">
                  <c:v>34089</c:v>
                </c:pt>
                <c:pt idx="686">
                  <c:v>32779</c:v>
                </c:pt>
                <c:pt idx="687">
                  <c:v>27198</c:v>
                </c:pt>
                <c:pt idx="688">
                  <c:v>37405</c:v>
                </c:pt>
                <c:pt idx="689">
                  <c:v>37270</c:v>
                </c:pt>
                <c:pt idx="690">
                  <c:v>32696</c:v>
                </c:pt>
                <c:pt idx="691">
                  <c:v>39862</c:v>
                </c:pt>
                <c:pt idx="692">
                  <c:v>43495</c:v>
                </c:pt>
                <c:pt idx="693">
                  <c:v>34248</c:v>
                </c:pt>
                <c:pt idx="694">
                  <c:v>23496</c:v>
                </c:pt>
                <c:pt idx="695">
                  <c:v>50628</c:v>
                </c:pt>
                <c:pt idx="696">
                  <c:v>30304</c:v>
                </c:pt>
                <c:pt idx="697">
                  <c:v>27841</c:v>
                </c:pt>
                <c:pt idx="698">
                  <c:v>31969</c:v>
                </c:pt>
                <c:pt idx="699">
                  <c:v>36718</c:v>
                </c:pt>
                <c:pt idx="700">
                  <c:v>39516</c:v>
                </c:pt>
                <c:pt idx="701">
                  <c:v>36976</c:v>
                </c:pt>
                <c:pt idx="702">
                  <c:v>43287</c:v>
                </c:pt>
                <c:pt idx="703">
                  <c:v>34705</c:v>
                </c:pt>
                <c:pt idx="704">
                  <c:v>21297</c:v>
                </c:pt>
                <c:pt idx="705">
                  <c:v>29897</c:v>
                </c:pt>
                <c:pt idx="706">
                  <c:v>30458</c:v>
                </c:pt>
                <c:pt idx="707">
                  <c:v>28966</c:v>
                </c:pt>
                <c:pt idx="708">
                  <c:v>20034</c:v>
                </c:pt>
                <c:pt idx="709">
                  <c:v>28731</c:v>
                </c:pt>
                <c:pt idx="710">
                  <c:v>42547</c:v>
                </c:pt>
                <c:pt idx="711">
                  <c:v>30718</c:v>
                </c:pt>
                <c:pt idx="712">
                  <c:v>41882</c:v>
                </c:pt>
                <c:pt idx="713">
                  <c:v>33073</c:v>
                </c:pt>
                <c:pt idx="714">
                  <c:v>28482</c:v>
                </c:pt>
                <c:pt idx="715">
                  <c:v>37181</c:v>
                </c:pt>
                <c:pt idx="716">
                  <c:v>21292</c:v>
                </c:pt>
                <c:pt idx="717">
                  <c:v>33360</c:v>
                </c:pt>
                <c:pt idx="718">
                  <c:v>28442</c:v>
                </c:pt>
                <c:pt idx="719">
                  <c:v>32733</c:v>
                </c:pt>
                <c:pt idx="720">
                  <c:v>31426</c:v>
                </c:pt>
                <c:pt idx="721">
                  <c:v>26813</c:v>
                </c:pt>
                <c:pt idx="722">
                  <c:v>30010</c:v>
                </c:pt>
                <c:pt idx="723">
                  <c:v>31965</c:v>
                </c:pt>
                <c:pt idx="724">
                  <c:v>29645</c:v>
                </c:pt>
                <c:pt idx="725">
                  <c:v>30290</c:v>
                </c:pt>
                <c:pt idx="726">
                  <c:v>34495</c:v>
                </c:pt>
                <c:pt idx="727">
                  <c:v>26742</c:v>
                </c:pt>
                <c:pt idx="728">
                  <c:v>27804</c:v>
                </c:pt>
                <c:pt idx="729">
                  <c:v>37206</c:v>
                </c:pt>
                <c:pt idx="730">
                  <c:v>32498</c:v>
                </c:pt>
                <c:pt idx="731">
                  <c:v>37778</c:v>
                </c:pt>
                <c:pt idx="732">
                  <c:v>30393</c:v>
                </c:pt>
                <c:pt idx="733">
                  <c:v>29105</c:v>
                </c:pt>
                <c:pt idx="734">
                  <c:v>35053</c:v>
                </c:pt>
                <c:pt idx="735">
                  <c:v>27813</c:v>
                </c:pt>
                <c:pt idx="736">
                  <c:v>25693</c:v>
                </c:pt>
                <c:pt idx="737">
                  <c:v>32483</c:v>
                </c:pt>
                <c:pt idx="738">
                  <c:v>30325</c:v>
                </c:pt>
                <c:pt idx="739">
                  <c:v>29391</c:v>
                </c:pt>
                <c:pt idx="740">
                  <c:v>31984</c:v>
                </c:pt>
                <c:pt idx="741">
                  <c:v>36126</c:v>
                </c:pt>
                <c:pt idx="742">
                  <c:v>35712</c:v>
                </c:pt>
                <c:pt idx="743">
                  <c:v>31734</c:v>
                </c:pt>
                <c:pt idx="744">
                  <c:v>18465</c:v>
                </c:pt>
                <c:pt idx="745">
                  <c:v>29112</c:v>
                </c:pt>
                <c:pt idx="746">
                  <c:v>30547</c:v>
                </c:pt>
                <c:pt idx="747">
                  <c:v>30093</c:v>
                </c:pt>
                <c:pt idx="748">
                  <c:v>20903</c:v>
                </c:pt>
                <c:pt idx="749">
                  <c:v>28870</c:v>
                </c:pt>
                <c:pt idx="750">
                  <c:v>37194</c:v>
                </c:pt>
                <c:pt idx="751">
                  <c:v>29377</c:v>
                </c:pt>
                <c:pt idx="752">
                  <c:v>27843</c:v>
                </c:pt>
                <c:pt idx="753">
                  <c:v>27186</c:v>
                </c:pt>
                <c:pt idx="754">
                  <c:v>28629</c:v>
                </c:pt>
                <c:pt idx="755">
                  <c:v>29357</c:v>
                </c:pt>
                <c:pt idx="756">
                  <c:v>27628</c:v>
                </c:pt>
                <c:pt idx="757">
                  <c:v>30244</c:v>
                </c:pt>
                <c:pt idx="758">
                  <c:v>26536</c:v>
                </c:pt>
                <c:pt idx="759">
                  <c:v>39857</c:v>
                </c:pt>
                <c:pt idx="760">
                  <c:v>39608</c:v>
                </c:pt>
                <c:pt idx="761">
                  <c:v>34030</c:v>
                </c:pt>
                <c:pt idx="762">
                  <c:v>24959</c:v>
                </c:pt>
                <c:pt idx="763">
                  <c:v>24920</c:v>
                </c:pt>
                <c:pt idx="764">
                  <c:v>35535</c:v>
                </c:pt>
                <c:pt idx="765">
                  <c:v>30874</c:v>
                </c:pt>
                <c:pt idx="766">
                  <c:v>34834</c:v>
                </c:pt>
                <c:pt idx="767">
                  <c:v>28048</c:v>
                </c:pt>
                <c:pt idx="768">
                  <c:v>21995</c:v>
                </c:pt>
                <c:pt idx="769">
                  <c:v>28153</c:v>
                </c:pt>
                <c:pt idx="770">
                  <c:v>20205</c:v>
                </c:pt>
                <c:pt idx="771">
                  <c:v>29833</c:v>
                </c:pt>
                <c:pt idx="772">
                  <c:v>31123</c:v>
                </c:pt>
                <c:pt idx="773">
                  <c:v>21964</c:v>
                </c:pt>
                <c:pt idx="774">
                  <c:v>31519</c:v>
                </c:pt>
                <c:pt idx="775">
                  <c:v>28526</c:v>
                </c:pt>
                <c:pt idx="776">
                  <c:v>24924</c:v>
                </c:pt>
                <c:pt idx="777">
                  <c:v>24514</c:v>
                </c:pt>
                <c:pt idx="778">
                  <c:v>39433</c:v>
                </c:pt>
                <c:pt idx="779">
                  <c:v>25745</c:v>
                </c:pt>
                <c:pt idx="780">
                  <c:v>21729</c:v>
                </c:pt>
                <c:pt idx="781">
                  <c:v>26668</c:v>
                </c:pt>
                <c:pt idx="782">
                  <c:v>28736</c:v>
                </c:pt>
                <c:pt idx="783">
                  <c:v>26332</c:v>
                </c:pt>
                <c:pt idx="784">
                  <c:v>21797</c:v>
                </c:pt>
                <c:pt idx="785">
                  <c:v>20798</c:v>
                </c:pt>
                <c:pt idx="786">
                  <c:v>33798</c:v>
                </c:pt>
                <c:pt idx="787">
                  <c:v>21682</c:v>
                </c:pt>
                <c:pt idx="788">
                  <c:v>31558</c:v>
                </c:pt>
                <c:pt idx="789">
                  <c:v>28781</c:v>
                </c:pt>
                <c:pt idx="790">
                  <c:v>23707</c:v>
                </c:pt>
                <c:pt idx="791">
                  <c:v>19948</c:v>
                </c:pt>
                <c:pt idx="792">
                  <c:v>26431</c:v>
                </c:pt>
                <c:pt idx="793">
                  <c:v>31371</c:v>
                </c:pt>
                <c:pt idx="794">
                  <c:v>21213</c:v>
                </c:pt>
                <c:pt idx="795">
                  <c:v>26199</c:v>
                </c:pt>
                <c:pt idx="796">
                  <c:v>21673</c:v>
                </c:pt>
                <c:pt idx="797">
                  <c:v>25915</c:v>
                </c:pt>
                <c:pt idx="798">
                  <c:v>27904</c:v>
                </c:pt>
                <c:pt idx="799">
                  <c:v>26144</c:v>
                </c:pt>
                <c:pt idx="800">
                  <c:v>21558</c:v>
                </c:pt>
                <c:pt idx="801">
                  <c:v>24841</c:v>
                </c:pt>
                <c:pt idx="802">
                  <c:v>29827</c:v>
                </c:pt>
                <c:pt idx="803">
                  <c:v>25800</c:v>
                </c:pt>
                <c:pt idx="804">
                  <c:v>24694</c:v>
                </c:pt>
                <c:pt idx="805">
                  <c:v>27759</c:v>
                </c:pt>
                <c:pt idx="806">
                  <c:v>21913</c:v>
                </c:pt>
                <c:pt idx="807">
                  <c:v>25553</c:v>
                </c:pt>
                <c:pt idx="808">
                  <c:v>19010</c:v>
                </c:pt>
                <c:pt idx="809">
                  <c:v>26606</c:v>
                </c:pt>
                <c:pt idx="810">
                  <c:v>32937</c:v>
                </c:pt>
                <c:pt idx="811">
                  <c:v>27479</c:v>
                </c:pt>
                <c:pt idx="812">
                  <c:v>24220</c:v>
                </c:pt>
                <c:pt idx="813">
                  <c:v>25507</c:v>
                </c:pt>
                <c:pt idx="814">
                  <c:v>26213</c:v>
                </c:pt>
                <c:pt idx="815">
                  <c:v>18585</c:v>
                </c:pt>
                <c:pt idx="817">
                  <c:v>24845</c:v>
                </c:pt>
                <c:pt idx="818">
                  <c:v>31425</c:v>
                </c:pt>
                <c:pt idx="819">
                  <c:v>21375</c:v>
                </c:pt>
                <c:pt idx="820">
                  <c:v>24324</c:v>
                </c:pt>
                <c:pt idx="821">
                  <c:v>19347</c:v>
                </c:pt>
                <c:pt idx="822">
                  <c:v>26926</c:v>
                </c:pt>
                <c:pt idx="823">
                  <c:v>24216</c:v>
                </c:pt>
                <c:pt idx="824">
                  <c:v>17331</c:v>
                </c:pt>
                <c:pt idx="825">
                  <c:v>20694</c:v>
                </c:pt>
                <c:pt idx="826">
                  <c:v>18342</c:v>
                </c:pt>
                <c:pt idx="827">
                  <c:v>21740</c:v>
                </c:pt>
                <c:pt idx="828">
                  <c:v>20353</c:v>
                </c:pt>
                <c:pt idx="829">
                  <c:v>15186</c:v>
                </c:pt>
                <c:pt idx="830">
                  <c:v>19810</c:v>
                </c:pt>
                <c:pt idx="831">
                  <c:v>20844</c:v>
                </c:pt>
                <c:pt idx="832">
                  <c:v>25191</c:v>
                </c:pt>
                <c:pt idx="833">
                  <c:v>20513</c:v>
                </c:pt>
                <c:pt idx="834">
                  <c:v>20310</c:v>
                </c:pt>
                <c:pt idx="835">
                  <c:v>21220</c:v>
                </c:pt>
                <c:pt idx="836">
                  <c:v>18655</c:v>
                </c:pt>
                <c:pt idx="837">
                  <c:v>21777</c:v>
                </c:pt>
                <c:pt idx="838">
                  <c:v>23999</c:v>
                </c:pt>
                <c:pt idx="839">
                  <c:v>25266</c:v>
                </c:pt>
                <c:pt idx="840">
                  <c:v>25099</c:v>
                </c:pt>
                <c:pt idx="841">
                  <c:v>20935</c:v>
                </c:pt>
                <c:pt idx="842">
                  <c:v>19975</c:v>
                </c:pt>
                <c:pt idx="843">
                  <c:v>20618</c:v>
                </c:pt>
                <c:pt idx="844">
                  <c:v>32420</c:v>
                </c:pt>
                <c:pt idx="845">
                  <c:v>33502</c:v>
                </c:pt>
                <c:pt idx="846">
                  <c:v>21361</c:v>
                </c:pt>
                <c:pt idx="847">
                  <c:v>19381</c:v>
                </c:pt>
                <c:pt idx="848">
                  <c:v>21010</c:v>
                </c:pt>
                <c:pt idx="849">
                  <c:v>23708</c:v>
                </c:pt>
                <c:pt idx="850">
                  <c:v>20675</c:v>
                </c:pt>
                <c:pt idx="851">
                  <c:v>19951</c:v>
                </c:pt>
                <c:pt idx="852">
                  <c:v>23644</c:v>
                </c:pt>
                <c:pt idx="853">
                  <c:v>23970</c:v>
                </c:pt>
                <c:pt idx="854">
                  <c:v>25882</c:v>
                </c:pt>
                <c:pt idx="855">
                  <c:v>24949</c:v>
                </c:pt>
                <c:pt idx="856">
                  <c:v>17282</c:v>
                </c:pt>
                <c:pt idx="857">
                  <c:v>20598</c:v>
                </c:pt>
                <c:pt idx="858">
                  <c:v>21230</c:v>
                </c:pt>
                <c:pt idx="859">
                  <c:v>23098</c:v>
                </c:pt>
                <c:pt idx="860">
                  <c:v>27190</c:v>
                </c:pt>
                <c:pt idx="861">
                  <c:v>25714</c:v>
                </c:pt>
                <c:pt idx="862">
                  <c:v>21345</c:v>
                </c:pt>
                <c:pt idx="863">
                  <c:v>27964</c:v>
                </c:pt>
                <c:pt idx="864">
                  <c:v>21641</c:v>
                </c:pt>
                <c:pt idx="865">
                  <c:v>26863</c:v>
                </c:pt>
                <c:pt idx="866">
                  <c:v>24586</c:v>
                </c:pt>
                <c:pt idx="867">
                  <c:v>28667</c:v>
                </c:pt>
                <c:pt idx="868">
                  <c:v>19750</c:v>
                </c:pt>
                <c:pt idx="869">
                  <c:v>20371</c:v>
                </c:pt>
                <c:pt idx="870">
                  <c:v>25632</c:v>
                </c:pt>
                <c:pt idx="871">
                  <c:v>27530</c:v>
                </c:pt>
                <c:pt idx="872">
                  <c:v>28099</c:v>
                </c:pt>
                <c:pt idx="873">
                  <c:v>25649</c:v>
                </c:pt>
                <c:pt idx="874">
                  <c:v>16051</c:v>
                </c:pt>
                <c:pt idx="875">
                  <c:v>22220</c:v>
                </c:pt>
                <c:pt idx="876">
                  <c:v>25173</c:v>
                </c:pt>
                <c:pt idx="877">
                  <c:v>20364</c:v>
                </c:pt>
                <c:pt idx="878">
                  <c:v>22991</c:v>
                </c:pt>
                <c:pt idx="879">
                  <c:v>21547</c:v>
                </c:pt>
                <c:pt idx="880">
                  <c:v>21428</c:v>
                </c:pt>
                <c:pt idx="881">
                  <c:v>23513</c:v>
                </c:pt>
                <c:pt idx="882">
                  <c:v>20554</c:v>
                </c:pt>
                <c:pt idx="883">
                  <c:v>20216</c:v>
                </c:pt>
                <c:pt idx="884">
                  <c:v>19265</c:v>
                </c:pt>
                <c:pt idx="885">
                  <c:v>21426</c:v>
                </c:pt>
                <c:pt idx="886">
                  <c:v>20378</c:v>
                </c:pt>
                <c:pt idx="887">
                  <c:v>21013</c:v>
                </c:pt>
                <c:pt idx="888">
                  <c:v>21638</c:v>
                </c:pt>
                <c:pt idx="889">
                  <c:v>21064</c:v>
                </c:pt>
                <c:pt idx="890">
                  <c:v>21119</c:v>
                </c:pt>
                <c:pt idx="891">
                  <c:v>17819</c:v>
                </c:pt>
                <c:pt idx="892">
                  <c:v>19333</c:v>
                </c:pt>
                <c:pt idx="893">
                  <c:v>24738</c:v>
                </c:pt>
                <c:pt idx="894">
                  <c:v>30530</c:v>
                </c:pt>
                <c:pt idx="895">
                  <c:v>23782</c:v>
                </c:pt>
                <c:pt idx="896">
                  <c:v>26220</c:v>
                </c:pt>
                <c:pt idx="897">
                  <c:v>23844</c:v>
                </c:pt>
                <c:pt idx="898">
                  <c:v>18801</c:v>
                </c:pt>
                <c:pt idx="899">
                  <c:v>20695</c:v>
                </c:pt>
                <c:pt idx="900">
                  <c:v>23986</c:v>
                </c:pt>
                <c:pt idx="901">
                  <c:v>24664</c:v>
                </c:pt>
                <c:pt idx="902">
                  <c:v>22993</c:v>
                </c:pt>
                <c:pt idx="903">
                  <c:v>20406</c:v>
                </c:pt>
                <c:pt idx="904">
                  <c:v>17940</c:v>
                </c:pt>
                <c:pt idx="905">
                  <c:v>22793</c:v>
                </c:pt>
                <c:pt idx="906">
                  <c:v>24074</c:v>
                </c:pt>
                <c:pt idx="907">
                  <c:v>23523</c:v>
                </c:pt>
                <c:pt idx="908">
                  <c:v>28644</c:v>
                </c:pt>
                <c:pt idx="909">
                  <c:v>21297</c:v>
                </c:pt>
                <c:pt idx="910">
                  <c:v>27095</c:v>
                </c:pt>
                <c:pt idx="911">
                  <c:v>17625</c:v>
                </c:pt>
                <c:pt idx="912">
                  <c:v>25766</c:v>
                </c:pt>
                <c:pt idx="913">
                  <c:v>21651</c:v>
                </c:pt>
                <c:pt idx="914">
                  <c:v>25165</c:v>
                </c:pt>
                <c:pt idx="915">
                  <c:v>18863</c:v>
                </c:pt>
                <c:pt idx="916">
                  <c:v>24452</c:v>
                </c:pt>
                <c:pt idx="917">
                  <c:v>25264</c:v>
                </c:pt>
                <c:pt idx="918">
                  <c:v>23628</c:v>
                </c:pt>
                <c:pt idx="919">
                  <c:v>15521</c:v>
                </c:pt>
                <c:pt idx="920">
                  <c:v>17332</c:v>
                </c:pt>
                <c:pt idx="921">
                  <c:v>23011</c:v>
                </c:pt>
                <c:pt idx="922">
                  <c:v>23769</c:v>
                </c:pt>
                <c:pt idx="923">
                  <c:v>21638</c:v>
                </c:pt>
                <c:pt idx="924">
                  <c:v>19873</c:v>
                </c:pt>
                <c:pt idx="925">
                  <c:v>18585</c:v>
                </c:pt>
                <c:pt idx="926">
                  <c:v>18761</c:v>
                </c:pt>
                <c:pt idx="927">
                  <c:v>25235</c:v>
                </c:pt>
                <c:pt idx="928">
                  <c:v>16866</c:v>
                </c:pt>
                <c:pt idx="929">
                  <c:v>25495</c:v>
                </c:pt>
                <c:pt idx="930">
                  <c:v>21899</c:v>
                </c:pt>
                <c:pt idx="931">
                  <c:v>24846</c:v>
                </c:pt>
                <c:pt idx="932">
                  <c:v>16385</c:v>
                </c:pt>
                <c:pt idx="933">
                  <c:v>21137</c:v>
                </c:pt>
                <c:pt idx="934">
                  <c:v>21415</c:v>
                </c:pt>
                <c:pt idx="935">
                  <c:v>23863</c:v>
                </c:pt>
                <c:pt idx="936">
                  <c:v>18222</c:v>
                </c:pt>
                <c:pt idx="937">
                  <c:v>24389</c:v>
                </c:pt>
                <c:pt idx="938">
                  <c:v>20251</c:v>
                </c:pt>
                <c:pt idx="939">
                  <c:v>16990</c:v>
                </c:pt>
                <c:pt idx="940">
                  <c:v>17560</c:v>
                </c:pt>
                <c:pt idx="941">
                  <c:v>23220</c:v>
                </c:pt>
                <c:pt idx="942">
                  <c:v>22370</c:v>
                </c:pt>
                <c:pt idx="943">
                  <c:v>22882</c:v>
                </c:pt>
                <c:pt idx="944">
                  <c:v>26402</c:v>
                </c:pt>
                <c:pt idx="945">
                  <c:v>20190</c:v>
                </c:pt>
                <c:pt idx="946">
                  <c:v>21023</c:v>
                </c:pt>
                <c:pt idx="947">
                  <c:v>17335</c:v>
                </c:pt>
                <c:pt idx="948">
                  <c:v>21631</c:v>
                </c:pt>
                <c:pt idx="949">
                  <c:v>20050</c:v>
                </c:pt>
                <c:pt idx="950">
                  <c:v>20780</c:v>
                </c:pt>
                <c:pt idx="951">
                  <c:v>22619</c:v>
                </c:pt>
                <c:pt idx="952">
                  <c:v>22867</c:v>
                </c:pt>
                <c:pt idx="953">
                  <c:v>20971</c:v>
                </c:pt>
                <c:pt idx="954">
                  <c:v>21299</c:v>
                </c:pt>
                <c:pt idx="955">
                  <c:v>16030</c:v>
                </c:pt>
                <c:pt idx="956">
                  <c:v>17191</c:v>
                </c:pt>
                <c:pt idx="957">
                  <c:v>25839</c:v>
                </c:pt>
                <c:pt idx="958">
                  <c:v>19098</c:v>
                </c:pt>
                <c:pt idx="959">
                  <c:v>22470</c:v>
                </c:pt>
                <c:pt idx="960">
                  <c:v>25017</c:v>
                </c:pt>
                <c:pt idx="961">
                  <c:v>25447</c:v>
                </c:pt>
                <c:pt idx="962">
                  <c:v>23913</c:v>
                </c:pt>
                <c:pt idx="963">
                  <c:v>23432</c:v>
                </c:pt>
                <c:pt idx="964">
                  <c:v>24852</c:v>
                </c:pt>
                <c:pt idx="965">
                  <c:v>19492</c:v>
                </c:pt>
                <c:pt idx="966">
                  <c:v>20217</c:v>
                </c:pt>
                <c:pt idx="967">
                  <c:v>23637</c:v>
                </c:pt>
                <c:pt idx="968">
                  <c:v>23415</c:v>
                </c:pt>
                <c:pt idx="969">
                  <c:v>21641</c:v>
                </c:pt>
                <c:pt idx="970">
                  <c:v>17811</c:v>
                </c:pt>
                <c:pt idx="971">
                  <c:v>31706</c:v>
                </c:pt>
                <c:pt idx="972">
                  <c:v>17200</c:v>
                </c:pt>
                <c:pt idx="973">
                  <c:v>16540</c:v>
                </c:pt>
                <c:pt idx="974">
                  <c:v>19218</c:v>
                </c:pt>
                <c:pt idx="975">
                  <c:v>21273</c:v>
                </c:pt>
                <c:pt idx="976">
                  <c:v>14350</c:v>
                </c:pt>
                <c:pt idx="977">
                  <c:v>22424</c:v>
                </c:pt>
                <c:pt idx="978">
                  <c:v>19914</c:v>
                </c:pt>
                <c:pt idx="979">
                  <c:v>18727</c:v>
                </c:pt>
                <c:pt idx="980">
                  <c:v>22347</c:v>
                </c:pt>
                <c:pt idx="981">
                  <c:v>18177</c:v>
                </c:pt>
                <c:pt idx="982">
                  <c:v>18631</c:v>
                </c:pt>
                <c:pt idx="983">
                  <c:v>16030</c:v>
                </c:pt>
                <c:pt idx="984">
                  <c:v>25480</c:v>
                </c:pt>
                <c:pt idx="985">
                  <c:v>20133</c:v>
                </c:pt>
                <c:pt idx="986">
                  <c:v>18603</c:v>
                </c:pt>
                <c:pt idx="987">
                  <c:v>18004</c:v>
                </c:pt>
                <c:pt idx="988">
                  <c:v>19641</c:v>
                </c:pt>
                <c:pt idx="989">
                  <c:v>19633</c:v>
                </c:pt>
                <c:pt idx="990">
                  <c:v>26013</c:v>
                </c:pt>
                <c:pt idx="991">
                  <c:v>17098</c:v>
                </c:pt>
                <c:pt idx="992">
                  <c:v>17975</c:v>
                </c:pt>
                <c:pt idx="993">
                  <c:v>17687</c:v>
                </c:pt>
                <c:pt idx="994">
                  <c:v>18400</c:v>
                </c:pt>
                <c:pt idx="995">
                  <c:v>26634</c:v>
                </c:pt>
                <c:pt idx="996">
                  <c:v>17947</c:v>
                </c:pt>
                <c:pt idx="997">
                  <c:v>21121</c:v>
                </c:pt>
                <c:pt idx="998">
                  <c:v>15001</c:v>
                </c:pt>
                <c:pt idx="999">
                  <c:v>19030</c:v>
                </c:pt>
                <c:pt idx="1000">
                  <c:v>18551</c:v>
                </c:pt>
                <c:pt idx="1001">
                  <c:v>14102</c:v>
                </c:pt>
                <c:pt idx="1002">
                  <c:v>26933</c:v>
                </c:pt>
                <c:pt idx="1003">
                  <c:v>18068</c:v>
                </c:pt>
                <c:pt idx="1004">
                  <c:v>22908</c:v>
                </c:pt>
                <c:pt idx="1005">
                  <c:v>15539</c:v>
                </c:pt>
                <c:pt idx="1006">
                  <c:v>17718</c:v>
                </c:pt>
                <c:pt idx="1007">
                  <c:v>15799</c:v>
                </c:pt>
                <c:pt idx="1008">
                  <c:v>16473</c:v>
                </c:pt>
                <c:pt idx="1009">
                  <c:v>18690</c:v>
                </c:pt>
                <c:pt idx="1010">
                  <c:v>19848</c:v>
                </c:pt>
                <c:pt idx="1011">
                  <c:v>17156</c:v>
                </c:pt>
                <c:pt idx="1012">
                  <c:v>27158</c:v>
                </c:pt>
                <c:pt idx="1013">
                  <c:v>18110</c:v>
                </c:pt>
                <c:pt idx="1014">
                  <c:v>16178</c:v>
                </c:pt>
                <c:pt idx="1015">
                  <c:v>22263</c:v>
                </c:pt>
                <c:pt idx="1016">
                  <c:v>18350</c:v>
                </c:pt>
                <c:pt idx="1017">
                  <c:v>23334</c:v>
                </c:pt>
                <c:pt idx="1018">
                  <c:v>15690</c:v>
                </c:pt>
                <c:pt idx="1019">
                  <c:v>22135</c:v>
                </c:pt>
                <c:pt idx="1020">
                  <c:v>19476</c:v>
                </c:pt>
                <c:pt idx="1021">
                  <c:v>15283</c:v>
                </c:pt>
                <c:pt idx="1022">
                  <c:v>15520</c:v>
                </c:pt>
                <c:pt idx="1023">
                  <c:v>24887</c:v>
                </c:pt>
                <c:pt idx="1024">
                  <c:v>18856</c:v>
                </c:pt>
                <c:pt idx="1025">
                  <c:v>26308</c:v>
                </c:pt>
                <c:pt idx="1026">
                  <c:v>15473</c:v>
                </c:pt>
                <c:pt idx="1027">
                  <c:v>22453</c:v>
                </c:pt>
                <c:pt idx="1028">
                  <c:v>25175</c:v>
                </c:pt>
                <c:pt idx="1029">
                  <c:v>22172</c:v>
                </c:pt>
                <c:pt idx="1030">
                  <c:v>15799</c:v>
                </c:pt>
                <c:pt idx="1031">
                  <c:v>17298</c:v>
                </c:pt>
                <c:pt idx="1032">
                  <c:v>22433</c:v>
                </c:pt>
                <c:pt idx="1033">
                  <c:v>17107</c:v>
                </c:pt>
                <c:pt idx="1034">
                  <c:v>16480</c:v>
                </c:pt>
                <c:pt idx="1035">
                  <c:v>21944</c:v>
                </c:pt>
                <c:pt idx="1036">
                  <c:v>21153</c:v>
                </c:pt>
                <c:pt idx="1037">
                  <c:v>18509</c:v>
                </c:pt>
                <c:pt idx="1038">
                  <c:v>16219</c:v>
                </c:pt>
                <c:pt idx="1039">
                  <c:v>15895</c:v>
                </c:pt>
                <c:pt idx="1040">
                  <c:v>23841</c:v>
                </c:pt>
                <c:pt idx="1041">
                  <c:v>13767</c:v>
                </c:pt>
                <c:pt idx="1042">
                  <c:v>17261</c:v>
                </c:pt>
                <c:pt idx="1043">
                  <c:v>17961</c:v>
                </c:pt>
                <c:pt idx="1044">
                  <c:v>17483</c:v>
                </c:pt>
                <c:pt idx="1045">
                  <c:v>18534</c:v>
                </c:pt>
                <c:pt idx="1046">
                  <c:v>17583</c:v>
                </c:pt>
                <c:pt idx="1047">
                  <c:v>17216</c:v>
                </c:pt>
                <c:pt idx="1048">
                  <c:v>17941</c:v>
                </c:pt>
                <c:pt idx="1049">
                  <c:v>17001</c:v>
                </c:pt>
                <c:pt idx="1050">
                  <c:v>15891</c:v>
                </c:pt>
                <c:pt idx="1051">
                  <c:v>18809</c:v>
                </c:pt>
                <c:pt idx="1052">
                  <c:v>25810</c:v>
                </c:pt>
                <c:pt idx="1053">
                  <c:v>15684</c:v>
                </c:pt>
                <c:pt idx="1054">
                  <c:v>17394</c:v>
                </c:pt>
                <c:pt idx="1055">
                  <c:v>24875</c:v>
                </c:pt>
                <c:pt idx="1056">
                  <c:v>15287</c:v>
                </c:pt>
                <c:pt idx="1057">
                  <c:v>19304</c:v>
                </c:pt>
                <c:pt idx="1058">
                  <c:v>15625</c:v>
                </c:pt>
                <c:pt idx="1059">
                  <c:v>14692</c:v>
                </c:pt>
                <c:pt idx="1060">
                  <c:v>15796</c:v>
                </c:pt>
                <c:pt idx="1061">
                  <c:v>17681</c:v>
                </c:pt>
                <c:pt idx="1062">
                  <c:v>21970</c:v>
                </c:pt>
                <c:pt idx="1063">
                  <c:v>19787</c:v>
                </c:pt>
                <c:pt idx="1064">
                  <c:v>22113</c:v>
                </c:pt>
                <c:pt idx="1065">
                  <c:v>14528</c:v>
                </c:pt>
                <c:pt idx="1066">
                  <c:v>21196</c:v>
                </c:pt>
                <c:pt idx="1067">
                  <c:v>19424</c:v>
                </c:pt>
                <c:pt idx="1068">
                  <c:v>14157</c:v>
                </c:pt>
                <c:pt idx="1069">
                  <c:v>16352</c:v>
                </c:pt>
                <c:pt idx="1070">
                  <c:v>15434</c:v>
                </c:pt>
                <c:pt idx="1071">
                  <c:v>18554</c:v>
                </c:pt>
                <c:pt idx="1072">
                  <c:v>19407</c:v>
                </c:pt>
                <c:pt idx="1073">
                  <c:v>18630</c:v>
                </c:pt>
                <c:pt idx="1074">
                  <c:v>16621</c:v>
                </c:pt>
                <c:pt idx="1075">
                  <c:v>17158</c:v>
                </c:pt>
                <c:pt idx="1076">
                  <c:v>16506</c:v>
                </c:pt>
                <c:pt idx="1077">
                  <c:v>22162</c:v>
                </c:pt>
                <c:pt idx="1078">
                  <c:v>16051</c:v>
                </c:pt>
                <c:pt idx="1079">
                  <c:v>18490</c:v>
                </c:pt>
                <c:pt idx="1080">
                  <c:v>13529</c:v>
                </c:pt>
                <c:pt idx="1081">
                  <c:v>20298</c:v>
                </c:pt>
                <c:pt idx="1082">
                  <c:v>16507</c:v>
                </c:pt>
                <c:pt idx="1083">
                  <c:v>15261</c:v>
                </c:pt>
                <c:pt idx="1084">
                  <c:v>20929</c:v>
                </c:pt>
                <c:pt idx="1085">
                  <c:v>18277</c:v>
                </c:pt>
                <c:pt idx="1086">
                  <c:v>18964</c:v>
                </c:pt>
                <c:pt idx="1087">
                  <c:v>15381</c:v>
                </c:pt>
                <c:pt idx="1088">
                  <c:v>15840</c:v>
                </c:pt>
                <c:pt idx="1089">
                  <c:v>20925</c:v>
                </c:pt>
                <c:pt idx="1090">
                  <c:v>22049</c:v>
                </c:pt>
                <c:pt idx="1091">
                  <c:v>18177</c:v>
                </c:pt>
                <c:pt idx="1092">
                  <c:v>15013</c:v>
                </c:pt>
                <c:pt idx="1093">
                  <c:v>17535</c:v>
                </c:pt>
                <c:pt idx="1094">
                  <c:v>17763</c:v>
                </c:pt>
                <c:pt idx="1095">
                  <c:v>14545</c:v>
                </c:pt>
                <c:pt idx="1096">
                  <c:v>17831</c:v>
                </c:pt>
                <c:pt idx="1097">
                  <c:v>15872</c:v>
                </c:pt>
                <c:pt idx="1098">
                  <c:v>14832</c:v>
                </c:pt>
                <c:pt idx="1099">
                  <c:v>15872</c:v>
                </c:pt>
                <c:pt idx="1100">
                  <c:v>15950</c:v>
                </c:pt>
                <c:pt idx="1101">
                  <c:v>16669</c:v>
                </c:pt>
                <c:pt idx="1102">
                  <c:v>15852</c:v>
                </c:pt>
                <c:pt idx="1103">
                  <c:v>22180</c:v>
                </c:pt>
                <c:pt idx="1104">
                  <c:v>15717</c:v>
                </c:pt>
                <c:pt idx="1105">
                  <c:v>15020</c:v>
                </c:pt>
                <c:pt idx="1106">
                  <c:v>15936</c:v>
                </c:pt>
                <c:pt idx="1107">
                  <c:v>19202</c:v>
                </c:pt>
                <c:pt idx="1108">
                  <c:v>14817</c:v>
                </c:pt>
                <c:pt idx="1109">
                  <c:v>16519</c:v>
                </c:pt>
                <c:pt idx="1110">
                  <c:v>19381</c:v>
                </c:pt>
                <c:pt idx="1111">
                  <c:v>15103</c:v>
                </c:pt>
                <c:pt idx="1112">
                  <c:v>17768</c:v>
                </c:pt>
                <c:pt idx="1113">
                  <c:v>16438</c:v>
                </c:pt>
                <c:pt idx="1114">
                  <c:v>17280</c:v>
                </c:pt>
                <c:pt idx="1115">
                  <c:v>13968</c:v>
                </c:pt>
                <c:pt idx="1116">
                  <c:v>18627</c:v>
                </c:pt>
                <c:pt idx="1117">
                  <c:v>16121</c:v>
                </c:pt>
                <c:pt idx="1118">
                  <c:v>16619</c:v>
                </c:pt>
                <c:pt idx="1119">
                  <c:v>16038</c:v>
                </c:pt>
                <c:pt idx="1120">
                  <c:v>15803</c:v>
                </c:pt>
                <c:pt idx="1121">
                  <c:v>15456</c:v>
                </c:pt>
                <c:pt idx="1122">
                  <c:v>15509</c:v>
                </c:pt>
                <c:pt idx="1123">
                  <c:v>22398</c:v>
                </c:pt>
                <c:pt idx="1124">
                  <c:v>13178</c:v>
                </c:pt>
                <c:pt idx="1125">
                  <c:v>14934</c:v>
                </c:pt>
                <c:pt idx="1126">
                  <c:v>17351</c:v>
                </c:pt>
                <c:pt idx="1127">
                  <c:v>16248</c:v>
                </c:pt>
                <c:pt idx="1128">
                  <c:v>16408</c:v>
                </c:pt>
                <c:pt idx="1129">
                  <c:v>16220</c:v>
                </c:pt>
                <c:pt idx="1130">
                  <c:v>16950</c:v>
                </c:pt>
                <c:pt idx="1131">
                  <c:v>15505</c:v>
                </c:pt>
                <c:pt idx="1132">
                  <c:v>15179</c:v>
                </c:pt>
                <c:pt idx="1133">
                  <c:v>16825</c:v>
                </c:pt>
                <c:pt idx="1134">
                  <c:v>15739</c:v>
                </c:pt>
                <c:pt idx="1135">
                  <c:v>16340</c:v>
                </c:pt>
                <c:pt idx="1136">
                  <c:v>17038</c:v>
                </c:pt>
                <c:pt idx="1137">
                  <c:v>19575</c:v>
                </c:pt>
                <c:pt idx="1138">
                  <c:v>16084</c:v>
                </c:pt>
                <c:pt idx="1139">
                  <c:v>13339</c:v>
                </c:pt>
                <c:pt idx="1140">
                  <c:v>16920</c:v>
                </c:pt>
                <c:pt idx="1141">
                  <c:v>14746</c:v>
                </c:pt>
                <c:pt idx="1142">
                  <c:v>16033</c:v>
                </c:pt>
                <c:pt idx="1143">
                  <c:v>14323</c:v>
                </c:pt>
                <c:pt idx="1144">
                  <c:v>15376</c:v>
                </c:pt>
                <c:pt idx="1145">
                  <c:v>13976</c:v>
                </c:pt>
                <c:pt idx="1146">
                  <c:v>18327</c:v>
                </c:pt>
                <c:pt idx="1147">
                  <c:v>17365</c:v>
                </c:pt>
                <c:pt idx="1148">
                  <c:v>15643</c:v>
                </c:pt>
                <c:pt idx="1149">
                  <c:v>15668</c:v>
                </c:pt>
                <c:pt idx="1150">
                  <c:v>14976</c:v>
                </c:pt>
                <c:pt idx="1151">
                  <c:v>15666</c:v>
                </c:pt>
                <c:pt idx="1152">
                  <c:v>15468</c:v>
                </c:pt>
                <c:pt idx="1153">
                  <c:v>15425</c:v>
                </c:pt>
                <c:pt idx="1154">
                  <c:v>18141</c:v>
                </c:pt>
                <c:pt idx="1155">
                  <c:v>14118</c:v>
                </c:pt>
                <c:pt idx="1156">
                  <c:v>15500</c:v>
                </c:pt>
                <c:pt idx="1157">
                  <c:v>16075</c:v>
                </c:pt>
                <c:pt idx="1158">
                  <c:v>16160</c:v>
                </c:pt>
                <c:pt idx="1159">
                  <c:v>14290</c:v>
                </c:pt>
                <c:pt idx="1160">
                  <c:v>14834</c:v>
                </c:pt>
                <c:pt idx="1161">
                  <c:v>15201</c:v>
                </c:pt>
                <c:pt idx="1162">
                  <c:v>18465</c:v>
                </c:pt>
                <c:pt idx="1163">
                  <c:v>16425</c:v>
                </c:pt>
                <c:pt idx="1164">
                  <c:v>14842</c:v>
                </c:pt>
                <c:pt idx="1165">
                  <c:v>18712</c:v>
                </c:pt>
                <c:pt idx="1166">
                  <c:v>14835</c:v>
                </c:pt>
                <c:pt idx="1167">
                  <c:v>14978</c:v>
                </c:pt>
                <c:pt idx="1168">
                  <c:v>17119</c:v>
                </c:pt>
                <c:pt idx="1169">
                  <c:v>22962</c:v>
                </c:pt>
                <c:pt idx="1170">
                  <c:v>16311</c:v>
                </c:pt>
                <c:pt idx="1171">
                  <c:v>14500</c:v>
                </c:pt>
                <c:pt idx="1172">
                  <c:v>17567</c:v>
                </c:pt>
                <c:pt idx="1173">
                  <c:v>16097</c:v>
                </c:pt>
                <c:pt idx="1174">
                  <c:v>15669</c:v>
                </c:pt>
                <c:pt idx="1175">
                  <c:v>16469</c:v>
                </c:pt>
                <c:pt idx="1176">
                  <c:v>17281</c:v>
                </c:pt>
                <c:pt idx="1177">
                  <c:v>14419</c:v>
                </c:pt>
                <c:pt idx="1178">
                  <c:v>13871</c:v>
                </c:pt>
                <c:pt idx="1179">
                  <c:v>19002</c:v>
                </c:pt>
                <c:pt idx="1180">
                  <c:v>18398</c:v>
                </c:pt>
                <c:pt idx="1181">
                  <c:v>14068</c:v>
                </c:pt>
                <c:pt idx="1182">
                  <c:v>15324</c:v>
                </c:pt>
                <c:pt idx="1183">
                  <c:v>14283</c:v>
                </c:pt>
                <c:pt idx="1184">
                  <c:v>13795</c:v>
                </c:pt>
                <c:pt idx="1185">
                  <c:v>15945</c:v>
                </c:pt>
                <c:pt idx="1186">
                  <c:v>15776</c:v>
                </c:pt>
                <c:pt idx="1187">
                  <c:v>15147</c:v>
                </c:pt>
                <c:pt idx="1188">
                  <c:v>14177</c:v>
                </c:pt>
                <c:pt idx="1189">
                  <c:v>14281</c:v>
                </c:pt>
                <c:pt idx="1190">
                  <c:v>14308</c:v>
                </c:pt>
                <c:pt idx="1191">
                  <c:v>16176</c:v>
                </c:pt>
                <c:pt idx="1192">
                  <c:v>15771</c:v>
                </c:pt>
                <c:pt idx="1193">
                  <c:v>14352</c:v>
                </c:pt>
                <c:pt idx="1194">
                  <c:v>14583</c:v>
                </c:pt>
                <c:pt idx="1195">
                  <c:v>13077</c:v>
                </c:pt>
                <c:pt idx="1196">
                  <c:v>15224</c:v>
                </c:pt>
                <c:pt idx="1197">
                  <c:v>16246</c:v>
                </c:pt>
                <c:pt idx="1198">
                  <c:v>16425</c:v>
                </c:pt>
                <c:pt idx="1199">
                  <c:v>15841</c:v>
                </c:pt>
                <c:pt idx="1200">
                  <c:v>15217</c:v>
                </c:pt>
                <c:pt idx="1201">
                  <c:v>14401</c:v>
                </c:pt>
                <c:pt idx="1202">
                  <c:v>16073</c:v>
                </c:pt>
                <c:pt idx="1203">
                  <c:v>15405</c:v>
                </c:pt>
                <c:pt idx="1204">
                  <c:v>14911</c:v>
                </c:pt>
                <c:pt idx="1205">
                  <c:v>14102</c:v>
                </c:pt>
                <c:pt idx="1206">
                  <c:v>13511</c:v>
                </c:pt>
                <c:pt idx="1207">
                  <c:v>15582</c:v>
                </c:pt>
                <c:pt idx="1208">
                  <c:v>18223</c:v>
                </c:pt>
                <c:pt idx="1209">
                  <c:v>15813</c:v>
                </c:pt>
                <c:pt idx="1210">
                  <c:v>17526</c:v>
                </c:pt>
                <c:pt idx="1211">
                  <c:v>14080</c:v>
                </c:pt>
                <c:pt idx="1212">
                  <c:v>14846</c:v>
                </c:pt>
                <c:pt idx="1213">
                  <c:v>13481</c:v>
                </c:pt>
                <c:pt idx="1214">
                  <c:v>15793</c:v>
                </c:pt>
                <c:pt idx="1215">
                  <c:v>15152</c:v>
                </c:pt>
                <c:pt idx="1216">
                  <c:v>15316</c:v>
                </c:pt>
                <c:pt idx="1217">
                  <c:v>13914</c:v>
                </c:pt>
                <c:pt idx="1218">
                  <c:v>15209</c:v>
                </c:pt>
                <c:pt idx="1219">
                  <c:v>14814</c:v>
                </c:pt>
                <c:pt idx="1220">
                  <c:v>14256</c:v>
                </c:pt>
                <c:pt idx="1221">
                  <c:v>14124</c:v>
                </c:pt>
                <c:pt idx="1222">
                  <c:v>15663</c:v>
                </c:pt>
                <c:pt idx="1223">
                  <c:v>14934</c:v>
                </c:pt>
                <c:pt idx="1224">
                  <c:v>14564</c:v>
                </c:pt>
                <c:pt idx="1225">
                  <c:v>15008</c:v>
                </c:pt>
                <c:pt idx="1226">
                  <c:v>16136</c:v>
                </c:pt>
                <c:pt idx="1227">
                  <c:v>14344</c:v>
                </c:pt>
                <c:pt idx="1228">
                  <c:v>14456</c:v>
                </c:pt>
                <c:pt idx="1229">
                  <c:v>14196</c:v>
                </c:pt>
                <c:pt idx="1230">
                  <c:v>15234</c:v>
                </c:pt>
                <c:pt idx="1231">
                  <c:v>14592</c:v>
                </c:pt>
                <c:pt idx="1232">
                  <c:v>14964</c:v>
                </c:pt>
                <c:pt idx="1233">
                  <c:v>15618</c:v>
                </c:pt>
                <c:pt idx="1234">
                  <c:v>14192</c:v>
                </c:pt>
                <c:pt idx="1235">
                  <c:v>12505</c:v>
                </c:pt>
                <c:pt idx="1236">
                  <c:v>14840</c:v>
                </c:pt>
                <c:pt idx="1237">
                  <c:v>14266</c:v>
                </c:pt>
                <c:pt idx="1238">
                  <c:v>13752</c:v>
                </c:pt>
                <c:pt idx="1239">
                  <c:v>14620</c:v>
                </c:pt>
                <c:pt idx="1240">
                  <c:v>13963</c:v>
                </c:pt>
                <c:pt idx="1241">
                  <c:v>15326</c:v>
                </c:pt>
                <c:pt idx="1242">
                  <c:v>14968</c:v>
                </c:pt>
                <c:pt idx="1243">
                  <c:v>13609</c:v>
                </c:pt>
                <c:pt idx="1244">
                  <c:v>15157</c:v>
                </c:pt>
                <c:pt idx="1245">
                  <c:v>16020</c:v>
                </c:pt>
                <c:pt idx="1246">
                  <c:v>14089</c:v>
                </c:pt>
                <c:pt idx="1247">
                  <c:v>14857</c:v>
                </c:pt>
                <c:pt idx="1248">
                  <c:v>14770</c:v>
                </c:pt>
                <c:pt idx="1249">
                  <c:v>13878</c:v>
                </c:pt>
                <c:pt idx="1250">
                  <c:v>13754</c:v>
                </c:pt>
                <c:pt idx="1251">
                  <c:v>15241</c:v>
                </c:pt>
                <c:pt idx="1252">
                  <c:v>13231</c:v>
                </c:pt>
                <c:pt idx="1253">
                  <c:v>14009</c:v>
                </c:pt>
                <c:pt idx="1254">
                  <c:v>13409</c:v>
                </c:pt>
                <c:pt idx="1255">
                  <c:v>14225</c:v>
                </c:pt>
                <c:pt idx="1256">
                  <c:v>12517</c:v>
                </c:pt>
                <c:pt idx="1257">
                  <c:v>12903</c:v>
                </c:pt>
                <c:pt idx="1258">
                  <c:v>15055</c:v>
                </c:pt>
                <c:pt idx="1259">
                  <c:v>13333</c:v>
                </c:pt>
                <c:pt idx="1260">
                  <c:v>15589</c:v>
                </c:pt>
                <c:pt idx="1261">
                  <c:v>12808</c:v>
                </c:pt>
                <c:pt idx="1262">
                  <c:v>14626</c:v>
                </c:pt>
                <c:pt idx="1263">
                  <c:v>15518</c:v>
                </c:pt>
                <c:pt idx="1264">
                  <c:v>14794</c:v>
                </c:pt>
                <c:pt idx="1265">
                  <c:v>13798</c:v>
                </c:pt>
                <c:pt idx="1266">
                  <c:v>13765</c:v>
                </c:pt>
                <c:pt idx="1267">
                  <c:v>15438</c:v>
                </c:pt>
                <c:pt idx="1268">
                  <c:v>15369</c:v>
                </c:pt>
                <c:pt idx="1269">
                  <c:v>13300</c:v>
                </c:pt>
                <c:pt idx="1270">
                  <c:v>15003</c:v>
                </c:pt>
                <c:pt idx="1271">
                  <c:v>15115</c:v>
                </c:pt>
                <c:pt idx="1272">
                  <c:v>14731</c:v>
                </c:pt>
                <c:pt idx="1273">
                  <c:v>14548</c:v>
                </c:pt>
                <c:pt idx="1274">
                  <c:v>12895</c:v>
                </c:pt>
                <c:pt idx="1275">
                  <c:v>14483</c:v>
                </c:pt>
                <c:pt idx="1276">
                  <c:v>12197</c:v>
                </c:pt>
                <c:pt idx="1277">
                  <c:v>13499</c:v>
                </c:pt>
                <c:pt idx="1278">
                  <c:v>12937</c:v>
                </c:pt>
                <c:pt idx="1279">
                  <c:v>12303</c:v>
                </c:pt>
                <c:pt idx="1280">
                  <c:v>14505</c:v>
                </c:pt>
                <c:pt idx="1281">
                  <c:v>15183</c:v>
                </c:pt>
                <c:pt idx="1282">
                  <c:v>13255</c:v>
                </c:pt>
                <c:pt idx="1283">
                  <c:v>13535</c:v>
                </c:pt>
                <c:pt idx="1284">
                  <c:v>13734</c:v>
                </c:pt>
                <c:pt idx="1285">
                  <c:v>15155</c:v>
                </c:pt>
                <c:pt idx="1286">
                  <c:v>13562</c:v>
                </c:pt>
                <c:pt idx="1287">
                  <c:v>13945</c:v>
                </c:pt>
                <c:pt idx="1288">
                  <c:v>14112</c:v>
                </c:pt>
                <c:pt idx="1289">
                  <c:v>14079</c:v>
                </c:pt>
                <c:pt idx="1290">
                  <c:v>15574</c:v>
                </c:pt>
                <c:pt idx="1291">
                  <c:v>13536</c:v>
                </c:pt>
                <c:pt idx="1292">
                  <c:v>13224</c:v>
                </c:pt>
                <c:pt idx="1293">
                  <c:v>14069</c:v>
                </c:pt>
                <c:pt idx="1294">
                  <c:v>14014</c:v>
                </c:pt>
                <c:pt idx="1295">
                  <c:v>15031</c:v>
                </c:pt>
                <c:pt idx="1296">
                  <c:v>14640</c:v>
                </c:pt>
                <c:pt idx="1297">
                  <c:v>13566</c:v>
                </c:pt>
                <c:pt idx="1298">
                  <c:v>13783</c:v>
                </c:pt>
                <c:pt idx="1299">
                  <c:v>13793</c:v>
                </c:pt>
                <c:pt idx="1300">
                  <c:v>13533</c:v>
                </c:pt>
                <c:pt idx="1301">
                  <c:v>12440</c:v>
                </c:pt>
                <c:pt idx="1302">
                  <c:v>13519</c:v>
                </c:pt>
                <c:pt idx="1303">
                  <c:v>14733</c:v>
                </c:pt>
                <c:pt idx="1304">
                  <c:v>13149</c:v>
                </c:pt>
                <c:pt idx="1305">
                  <c:v>13762</c:v>
                </c:pt>
                <c:pt idx="1306">
                  <c:v>13195</c:v>
                </c:pt>
                <c:pt idx="1307">
                  <c:v>13358</c:v>
                </c:pt>
                <c:pt idx="1308">
                  <c:v>14447</c:v>
                </c:pt>
                <c:pt idx="1309">
                  <c:v>12582</c:v>
                </c:pt>
                <c:pt idx="1310">
                  <c:v>14559</c:v>
                </c:pt>
                <c:pt idx="1311">
                  <c:v>13038</c:v>
                </c:pt>
                <c:pt idx="1312">
                  <c:v>14208</c:v>
                </c:pt>
                <c:pt idx="1313">
                  <c:v>12623</c:v>
                </c:pt>
                <c:pt idx="1314">
                  <c:v>13629</c:v>
                </c:pt>
                <c:pt idx="1315">
                  <c:v>13212</c:v>
                </c:pt>
                <c:pt idx="1316">
                  <c:v>13051</c:v>
                </c:pt>
                <c:pt idx="1317">
                  <c:v>13334</c:v>
                </c:pt>
                <c:pt idx="1318">
                  <c:v>12509</c:v>
                </c:pt>
                <c:pt idx="1319">
                  <c:v>14381</c:v>
                </c:pt>
                <c:pt idx="1320">
                  <c:v>12756</c:v>
                </c:pt>
                <c:pt idx="1321">
                  <c:v>14309</c:v>
                </c:pt>
                <c:pt idx="1322">
                  <c:v>13650</c:v>
                </c:pt>
                <c:pt idx="1323">
                  <c:v>13493</c:v>
                </c:pt>
                <c:pt idx="1324">
                  <c:v>11985</c:v>
                </c:pt>
                <c:pt idx="1325">
                  <c:v>13236</c:v>
                </c:pt>
                <c:pt idx="1326">
                  <c:v>13869</c:v>
                </c:pt>
                <c:pt idx="1327">
                  <c:v>13158</c:v>
                </c:pt>
                <c:pt idx="1328">
                  <c:v>13690</c:v>
                </c:pt>
                <c:pt idx="1329">
                  <c:v>11959</c:v>
                </c:pt>
                <c:pt idx="1330">
                  <c:v>12739</c:v>
                </c:pt>
                <c:pt idx="1331">
                  <c:v>13655</c:v>
                </c:pt>
                <c:pt idx="1332">
                  <c:v>13018</c:v>
                </c:pt>
                <c:pt idx="1333">
                  <c:v>13604</c:v>
                </c:pt>
                <c:pt idx="1334">
                  <c:v>13334</c:v>
                </c:pt>
                <c:pt idx="1335">
                  <c:v>12268</c:v>
                </c:pt>
                <c:pt idx="1336">
                  <c:v>13480</c:v>
                </c:pt>
                <c:pt idx="1337">
                  <c:v>12770</c:v>
                </c:pt>
                <c:pt idx="1338">
                  <c:v>13955</c:v>
                </c:pt>
                <c:pt idx="1339">
                  <c:v>13581</c:v>
                </c:pt>
                <c:pt idx="1340">
                  <c:v>13470</c:v>
                </c:pt>
                <c:pt idx="1341">
                  <c:v>13097</c:v>
                </c:pt>
                <c:pt idx="1342">
                  <c:v>13014</c:v>
                </c:pt>
                <c:pt idx="1343">
                  <c:v>13782</c:v>
                </c:pt>
                <c:pt idx="1344">
                  <c:v>15613</c:v>
                </c:pt>
                <c:pt idx="1345">
                  <c:v>12720</c:v>
                </c:pt>
                <c:pt idx="1346">
                  <c:v>12533</c:v>
                </c:pt>
                <c:pt idx="1347">
                  <c:v>12333</c:v>
                </c:pt>
                <c:pt idx="1348">
                  <c:v>13417</c:v>
                </c:pt>
                <c:pt idx="1349">
                  <c:v>11652</c:v>
                </c:pt>
                <c:pt idx="1350">
                  <c:v>13360</c:v>
                </c:pt>
                <c:pt idx="1351">
                  <c:v>12836</c:v>
                </c:pt>
                <c:pt idx="1352">
                  <c:v>13247</c:v>
                </c:pt>
                <c:pt idx="1353">
                  <c:v>12147</c:v>
                </c:pt>
                <c:pt idx="1354">
                  <c:v>13583</c:v>
                </c:pt>
                <c:pt idx="1355">
                  <c:v>12260</c:v>
                </c:pt>
                <c:pt idx="1356">
                  <c:v>12811</c:v>
                </c:pt>
                <c:pt idx="1357">
                  <c:v>12611</c:v>
                </c:pt>
                <c:pt idx="1358">
                  <c:v>12349</c:v>
                </c:pt>
                <c:pt idx="1359">
                  <c:v>12150</c:v>
                </c:pt>
                <c:pt idx="1360">
                  <c:v>13043</c:v>
                </c:pt>
                <c:pt idx="1361">
                  <c:v>12083</c:v>
                </c:pt>
                <c:pt idx="1362">
                  <c:v>12617</c:v>
                </c:pt>
                <c:pt idx="1363">
                  <c:v>12577</c:v>
                </c:pt>
                <c:pt idx="1364">
                  <c:v>11848</c:v>
                </c:pt>
                <c:pt idx="1365">
                  <c:v>12695</c:v>
                </c:pt>
                <c:pt idx="1366">
                  <c:v>12425</c:v>
                </c:pt>
                <c:pt idx="1367">
                  <c:v>12449</c:v>
                </c:pt>
                <c:pt idx="1368">
                  <c:v>11905</c:v>
                </c:pt>
                <c:pt idx="1369">
                  <c:v>12588</c:v>
                </c:pt>
                <c:pt idx="1370">
                  <c:v>11967</c:v>
                </c:pt>
                <c:pt idx="1371">
                  <c:v>13210</c:v>
                </c:pt>
                <c:pt idx="1372">
                  <c:v>12703</c:v>
                </c:pt>
                <c:pt idx="1373">
                  <c:v>12351</c:v>
                </c:pt>
                <c:pt idx="1374">
                  <c:v>12895</c:v>
                </c:pt>
                <c:pt idx="1375">
                  <c:v>12593</c:v>
                </c:pt>
                <c:pt idx="1376">
                  <c:v>11915</c:v>
                </c:pt>
                <c:pt idx="1377">
                  <c:v>12191</c:v>
                </c:pt>
                <c:pt idx="1378">
                  <c:v>12547</c:v>
                </c:pt>
                <c:pt idx="1379">
                  <c:v>13496</c:v>
                </c:pt>
                <c:pt idx="1380">
                  <c:v>12225</c:v>
                </c:pt>
                <c:pt idx="1381">
                  <c:v>12079</c:v>
                </c:pt>
                <c:pt idx="1382">
                  <c:v>12207</c:v>
                </c:pt>
                <c:pt idx="1383">
                  <c:v>12195</c:v>
                </c:pt>
                <c:pt idx="1384">
                  <c:v>12761</c:v>
                </c:pt>
                <c:pt idx="1385">
                  <c:v>12368</c:v>
                </c:pt>
                <c:pt idx="1386">
                  <c:v>12430</c:v>
                </c:pt>
                <c:pt idx="1387">
                  <c:v>12133</c:v>
                </c:pt>
                <c:pt idx="1388">
                  <c:v>12013</c:v>
                </c:pt>
                <c:pt idx="1389">
                  <c:v>12065</c:v>
                </c:pt>
                <c:pt idx="1390">
                  <c:v>12716</c:v>
                </c:pt>
                <c:pt idx="1391">
                  <c:v>12440</c:v>
                </c:pt>
                <c:pt idx="1392">
                  <c:v>12702</c:v>
                </c:pt>
                <c:pt idx="1393">
                  <c:v>12074</c:v>
                </c:pt>
                <c:pt idx="1394">
                  <c:v>12606</c:v>
                </c:pt>
                <c:pt idx="1395">
                  <c:v>12536</c:v>
                </c:pt>
                <c:pt idx="1396">
                  <c:v>12087</c:v>
                </c:pt>
                <c:pt idx="1397">
                  <c:v>12218</c:v>
                </c:pt>
                <c:pt idx="1398">
                  <c:v>11698</c:v>
                </c:pt>
                <c:pt idx="1399">
                  <c:v>11586</c:v>
                </c:pt>
                <c:pt idx="1400">
                  <c:v>12661</c:v>
                </c:pt>
                <c:pt idx="1401">
                  <c:v>12333</c:v>
                </c:pt>
                <c:pt idx="1402">
                  <c:v>11836</c:v>
                </c:pt>
                <c:pt idx="1403">
                  <c:v>12200</c:v>
                </c:pt>
                <c:pt idx="1404">
                  <c:v>12008</c:v>
                </c:pt>
                <c:pt idx="1405">
                  <c:v>12183</c:v>
                </c:pt>
                <c:pt idx="1406">
                  <c:v>11862</c:v>
                </c:pt>
                <c:pt idx="1407">
                  <c:v>11732</c:v>
                </c:pt>
                <c:pt idx="1408">
                  <c:v>11917</c:v>
                </c:pt>
                <c:pt idx="1409">
                  <c:v>11873</c:v>
                </c:pt>
                <c:pt idx="1410">
                  <c:v>11625</c:v>
                </c:pt>
                <c:pt idx="1411">
                  <c:v>12195</c:v>
                </c:pt>
                <c:pt idx="1412">
                  <c:v>11783</c:v>
                </c:pt>
                <c:pt idx="1413">
                  <c:v>11818</c:v>
                </c:pt>
                <c:pt idx="1414">
                  <c:v>11509</c:v>
                </c:pt>
                <c:pt idx="1415">
                  <c:v>11938</c:v>
                </c:pt>
                <c:pt idx="1416">
                  <c:v>11661</c:v>
                </c:pt>
                <c:pt idx="1417">
                  <c:v>11774</c:v>
                </c:pt>
                <c:pt idx="1418">
                  <c:v>11581</c:v>
                </c:pt>
                <c:pt idx="1419">
                  <c:v>11661</c:v>
                </c:pt>
                <c:pt idx="1420">
                  <c:v>11779</c:v>
                </c:pt>
                <c:pt idx="1421">
                  <c:v>11938</c:v>
                </c:pt>
                <c:pt idx="1422">
                  <c:v>11650</c:v>
                </c:pt>
                <c:pt idx="1423">
                  <c:v>11517</c:v>
                </c:pt>
                <c:pt idx="1424">
                  <c:v>11726</c:v>
                </c:pt>
                <c:pt idx="1425">
                  <c:v>11728</c:v>
                </c:pt>
                <c:pt idx="1426">
                  <c:v>11546</c:v>
                </c:pt>
                <c:pt idx="1427">
                  <c:v>11520</c:v>
                </c:pt>
                <c:pt idx="1428">
                  <c:v>11534</c:v>
                </c:pt>
                <c:pt idx="1429">
                  <c:v>11671</c:v>
                </c:pt>
                <c:pt idx="1430">
                  <c:v>11501</c:v>
                </c:pt>
                <c:pt idx="1431">
                  <c:v>11510</c:v>
                </c:pt>
                <c:pt idx="1432">
                  <c:v>11542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0ED-4572-94AE-5FD0C9D2B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40160"/>
        <c:axId val="84832256"/>
      </c:scatterChart>
      <c:valAx>
        <c:axId val="525401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Threshold volume (mm3)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84832256"/>
        <c:crosses val="autoZero"/>
        <c:crossBetween val="midCat"/>
      </c:valAx>
      <c:valAx>
        <c:axId val="84832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CT number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254016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'[pm08-01.xlsx]8bit0001GS-dat'!$I$1</c:f>
              <c:strCache>
                <c:ptCount val="1"/>
                <c:pt idx="0">
                  <c:v>Volume (mm^3) 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2"/>
          </c:marker>
          <c:xVal>
            <c:numRef>
              <c:f>'[pm08-01.xlsx]8bit0001GS-dat'!$I$2:$I$1748</c:f>
              <c:numCache>
                <c:formatCode>General</c:formatCode>
                <c:ptCount val="1747"/>
                <c:pt idx="0">
                  <c:v>1.19208</c:v>
                </c:pt>
                <c:pt idx="1">
                  <c:v>1.14079</c:v>
                </c:pt>
                <c:pt idx="2">
                  <c:v>1.1045</c:v>
                </c:pt>
                <c:pt idx="3">
                  <c:v>0.90340100000000001</c:v>
                </c:pt>
                <c:pt idx="4">
                  <c:v>0.87222100000000002</c:v>
                </c:pt>
                <c:pt idx="5">
                  <c:v>0.841086</c:v>
                </c:pt>
                <c:pt idx="6">
                  <c:v>0.82647999999999999</c:v>
                </c:pt>
                <c:pt idx="7">
                  <c:v>0.80814900000000001</c:v>
                </c:pt>
                <c:pt idx="8">
                  <c:v>0.80460500000000001</c:v>
                </c:pt>
                <c:pt idx="9">
                  <c:v>0.79867699999999997</c:v>
                </c:pt>
                <c:pt idx="10">
                  <c:v>0.798647</c:v>
                </c:pt>
                <c:pt idx="11">
                  <c:v>0.77526300000000004</c:v>
                </c:pt>
                <c:pt idx="12">
                  <c:v>0.77142699999999997</c:v>
                </c:pt>
                <c:pt idx="13">
                  <c:v>0.74451299999999998</c:v>
                </c:pt>
                <c:pt idx="14">
                  <c:v>0.70791599999999999</c:v>
                </c:pt>
                <c:pt idx="15">
                  <c:v>0.702206</c:v>
                </c:pt>
                <c:pt idx="16">
                  <c:v>0.68939499999999998</c:v>
                </c:pt>
                <c:pt idx="17">
                  <c:v>0.680338</c:v>
                </c:pt>
                <c:pt idx="18">
                  <c:v>0.67570799999999998</c:v>
                </c:pt>
                <c:pt idx="19">
                  <c:v>0.67075700000000005</c:v>
                </c:pt>
                <c:pt idx="20">
                  <c:v>0.66991100000000003</c:v>
                </c:pt>
                <c:pt idx="21">
                  <c:v>0.66835800000000001</c:v>
                </c:pt>
                <c:pt idx="22">
                  <c:v>0.66134999999999999</c:v>
                </c:pt>
                <c:pt idx="23">
                  <c:v>0.659331</c:v>
                </c:pt>
                <c:pt idx="24">
                  <c:v>0.65503599999999995</c:v>
                </c:pt>
                <c:pt idx="25">
                  <c:v>0.653424</c:v>
                </c:pt>
                <c:pt idx="26">
                  <c:v>0.65195099999999995</c:v>
                </c:pt>
                <c:pt idx="27">
                  <c:v>0.65194399999999997</c:v>
                </c:pt>
                <c:pt idx="28">
                  <c:v>0.64629300000000001</c:v>
                </c:pt>
                <c:pt idx="29">
                  <c:v>0.63879699999999995</c:v>
                </c:pt>
                <c:pt idx="30">
                  <c:v>0.63087099999999996</c:v>
                </c:pt>
                <c:pt idx="31">
                  <c:v>0.63079799999999997</c:v>
                </c:pt>
                <c:pt idx="32">
                  <c:v>0.62651000000000001</c:v>
                </c:pt>
                <c:pt idx="33">
                  <c:v>0.62478900000000004</c:v>
                </c:pt>
                <c:pt idx="34">
                  <c:v>0.62397999999999998</c:v>
                </c:pt>
                <c:pt idx="35">
                  <c:v>0.62370300000000001</c:v>
                </c:pt>
                <c:pt idx="36">
                  <c:v>0.62236100000000005</c:v>
                </c:pt>
                <c:pt idx="37">
                  <c:v>0.62073500000000004</c:v>
                </c:pt>
                <c:pt idx="38">
                  <c:v>0.61548499999999995</c:v>
                </c:pt>
                <c:pt idx="39">
                  <c:v>0.61435499999999998</c:v>
                </c:pt>
                <c:pt idx="40">
                  <c:v>0.61426000000000003</c:v>
                </c:pt>
                <c:pt idx="41">
                  <c:v>0.61296200000000001</c:v>
                </c:pt>
                <c:pt idx="42">
                  <c:v>0.61291799999999996</c:v>
                </c:pt>
                <c:pt idx="43">
                  <c:v>0.609178</c:v>
                </c:pt>
                <c:pt idx="44">
                  <c:v>0.60901700000000003</c:v>
                </c:pt>
                <c:pt idx="45">
                  <c:v>0.60807699999999998</c:v>
                </c:pt>
                <c:pt idx="46">
                  <c:v>0.60629</c:v>
                </c:pt>
                <c:pt idx="47">
                  <c:v>0.60556100000000002</c:v>
                </c:pt>
                <c:pt idx="48">
                  <c:v>0.60326400000000002</c:v>
                </c:pt>
                <c:pt idx="49">
                  <c:v>0.60270999999999997</c:v>
                </c:pt>
                <c:pt idx="50">
                  <c:v>0.59851699999999997</c:v>
                </c:pt>
                <c:pt idx="51">
                  <c:v>0.59789000000000003</c:v>
                </c:pt>
                <c:pt idx="52">
                  <c:v>0.59008799999999995</c:v>
                </c:pt>
                <c:pt idx="53">
                  <c:v>0.587032</c:v>
                </c:pt>
                <c:pt idx="54">
                  <c:v>0.58275900000000003</c:v>
                </c:pt>
                <c:pt idx="55">
                  <c:v>0.58095799999999997</c:v>
                </c:pt>
                <c:pt idx="56">
                  <c:v>0.58022899999999999</c:v>
                </c:pt>
                <c:pt idx="57">
                  <c:v>0.58020700000000003</c:v>
                </c:pt>
                <c:pt idx="58">
                  <c:v>0.57864700000000002</c:v>
                </c:pt>
                <c:pt idx="59">
                  <c:v>0.57053799999999999</c:v>
                </c:pt>
                <c:pt idx="60">
                  <c:v>0.56862100000000004</c:v>
                </c:pt>
                <c:pt idx="61">
                  <c:v>0.56070900000000001</c:v>
                </c:pt>
                <c:pt idx="62">
                  <c:v>0.55941799999999997</c:v>
                </c:pt>
                <c:pt idx="63">
                  <c:v>0.55623900000000004</c:v>
                </c:pt>
                <c:pt idx="64">
                  <c:v>0.55539300000000003</c:v>
                </c:pt>
                <c:pt idx="65">
                  <c:v>0.55338799999999999</c:v>
                </c:pt>
                <c:pt idx="66">
                  <c:v>0.54619099999999998</c:v>
                </c:pt>
                <c:pt idx="67">
                  <c:v>0.54325999999999997</c:v>
                </c:pt>
                <c:pt idx="68">
                  <c:v>0.542655</c:v>
                </c:pt>
                <c:pt idx="69">
                  <c:v>0.53788599999999998</c:v>
                </c:pt>
                <c:pt idx="70">
                  <c:v>0.53699600000000003</c:v>
                </c:pt>
                <c:pt idx="71">
                  <c:v>0.53343799999999997</c:v>
                </c:pt>
                <c:pt idx="72">
                  <c:v>0.53313900000000003</c:v>
                </c:pt>
                <c:pt idx="73">
                  <c:v>0.53152699999999997</c:v>
                </c:pt>
                <c:pt idx="74">
                  <c:v>0.52973400000000004</c:v>
                </c:pt>
                <c:pt idx="75">
                  <c:v>0.52915000000000001</c:v>
                </c:pt>
                <c:pt idx="76">
                  <c:v>0.52879299999999996</c:v>
                </c:pt>
                <c:pt idx="77">
                  <c:v>0.52598599999999995</c:v>
                </c:pt>
                <c:pt idx="78">
                  <c:v>0.52384900000000001</c:v>
                </c:pt>
                <c:pt idx="79">
                  <c:v>0.52221600000000001</c:v>
                </c:pt>
                <c:pt idx="80">
                  <c:v>0.52120999999999995</c:v>
                </c:pt>
                <c:pt idx="81">
                  <c:v>0.52118799999999998</c:v>
                </c:pt>
                <c:pt idx="82">
                  <c:v>0.51988999999999996</c:v>
                </c:pt>
                <c:pt idx="83">
                  <c:v>0.519459</c:v>
                </c:pt>
                <c:pt idx="84">
                  <c:v>0.51790599999999998</c:v>
                </c:pt>
                <c:pt idx="85">
                  <c:v>0.51758599999999999</c:v>
                </c:pt>
                <c:pt idx="86">
                  <c:v>0.51638200000000001</c:v>
                </c:pt>
                <c:pt idx="87">
                  <c:v>0.51605400000000001</c:v>
                </c:pt>
                <c:pt idx="88">
                  <c:v>0.51392499999999997</c:v>
                </c:pt>
                <c:pt idx="89">
                  <c:v>0.51356000000000002</c:v>
                </c:pt>
                <c:pt idx="90">
                  <c:v>0.509579</c:v>
                </c:pt>
                <c:pt idx="91">
                  <c:v>0.50480999999999998</c:v>
                </c:pt>
                <c:pt idx="92">
                  <c:v>0.50109099999999995</c:v>
                </c:pt>
                <c:pt idx="93">
                  <c:v>0.50039900000000004</c:v>
                </c:pt>
                <c:pt idx="94">
                  <c:v>0.49903500000000001</c:v>
                </c:pt>
                <c:pt idx="95">
                  <c:v>0.49900600000000001</c:v>
                </c:pt>
                <c:pt idx="96">
                  <c:v>0.49869200000000002</c:v>
                </c:pt>
                <c:pt idx="97">
                  <c:v>0.49868499999999999</c:v>
                </c:pt>
                <c:pt idx="98">
                  <c:v>0.49834200000000001</c:v>
                </c:pt>
                <c:pt idx="99">
                  <c:v>0.49684</c:v>
                </c:pt>
                <c:pt idx="100">
                  <c:v>0.49601600000000001</c:v>
                </c:pt>
                <c:pt idx="101">
                  <c:v>0.49368299999999998</c:v>
                </c:pt>
                <c:pt idx="102">
                  <c:v>0.49359599999999998</c:v>
                </c:pt>
                <c:pt idx="103">
                  <c:v>0.49343500000000001</c:v>
                </c:pt>
                <c:pt idx="104">
                  <c:v>0.49235600000000002</c:v>
                </c:pt>
                <c:pt idx="105">
                  <c:v>0.49088300000000001</c:v>
                </c:pt>
                <c:pt idx="106">
                  <c:v>0.49004399999999998</c:v>
                </c:pt>
                <c:pt idx="107">
                  <c:v>0.48593199999999998</c:v>
                </c:pt>
                <c:pt idx="108">
                  <c:v>0.48477199999999998</c:v>
                </c:pt>
                <c:pt idx="109">
                  <c:v>0.48435699999999998</c:v>
                </c:pt>
                <c:pt idx="110">
                  <c:v>0.48418899999999998</c:v>
                </c:pt>
                <c:pt idx="111">
                  <c:v>0.48394799999999999</c:v>
                </c:pt>
                <c:pt idx="112">
                  <c:v>0.482184</c:v>
                </c:pt>
                <c:pt idx="113">
                  <c:v>0.48187000000000002</c:v>
                </c:pt>
                <c:pt idx="114">
                  <c:v>0.48124299999999998</c:v>
                </c:pt>
                <c:pt idx="115">
                  <c:v>0.48078399999999999</c:v>
                </c:pt>
                <c:pt idx="116">
                  <c:v>0.48053600000000002</c:v>
                </c:pt>
                <c:pt idx="117">
                  <c:v>0.48000399999999999</c:v>
                </c:pt>
                <c:pt idx="118">
                  <c:v>0.47768500000000003</c:v>
                </c:pt>
                <c:pt idx="119">
                  <c:v>0.47753200000000001</c:v>
                </c:pt>
                <c:pt idx="120">
                  <c:v>0.47472399999999998</c:v>
                </c:pt>
                <c:pt idx="121">
                  <c:v>0.47372500000000001</c:v>
                </c:pt>
                <c:pt idx="122">
                  <c:v>0.47344799999999998</c:v>
                </c:pt>
                <c:pt idx="123">
                  <c:v>0.47269</c:v>
                </c:pt>
                <c:pt idx="124">
                  <c:v>0.47261700000000001</c:v>
                </c:pt>
                <c:pt idx="125">
                  <c:v>0.47163300000000002</c:v>
                </c:pt>
                <c:pt idx="126">
                  <c:v>0.47073599999999999</c:v>
                </c:pt>
                <c:pt idx="127">
                  <c:v>0.46997</c:v>
                </c:pt>
                <c:pt idx="128">
                  <c:v>0.469584</c:v>
                </c:pt>
                <c:pt idx="129">
                  <c:v>0.46931400000000001</c:v>
                </c:pt>
                <c:pt idx="130">
                  <c:v>0.46785599999999999</c:v>
                </c:pt>
                <c:pt idx="131">
                  <c:v>0.467032</c:v>
                </c:pt>
                <c:pt idx="132">
                  <c:v>0.46676899999999999</c:v>
                </c:pt>
                <c:pt idx="133">
                  <c:v>0.46274399999999999</c:v>
                </c:pt>
                <c:pt idx="134">
                  <c:v>0.46212399999999998</c:v>
                </c:pt>
                <c:pt idx="135">
                  <c:v>0.46096500000000001</c:v>
                </c:pt>
                <c:pt idx="136">
                  <c:v>0.46095700000000001</c:v>
                </c:pt>
                <c:pt idx="137">
                  <c:v>0.45967400000000003</c:v>
                </c:pt>
                <c:pt idx="138">
                  <c:v>0.45914899999999997</c:v>
                </c:pt>
                <c:pt idx="139">
                  <c:v>0.458675</c:v>
                </c:pt>
                <c:pt idx="140">
                  <c:v>0.45856599999999997</c:v>
                </c:pt>
                <c:pt idx="141">
                  <c:v>0.45656799999999997</c:v>
                </c:pt>
                <c:pt idx="142">
                  <c:v>0.455758</c:v>
                </c:pt>
                <c:pt idx="143">
                  <c:v>0.454876</c:v>
                </c:pt>
                <c:pt idx="144">
                  <c:v>0.45330799999999999</c:v>
                </c:pt>
                <c:pt idx="145">
                  <c:v>0.45327200000000001</c:v>
                </c:pt>
                <c:pt idx="146">
                  <c:v>0.45295099999999999</c:v>
                </c:pt>
                <c:pt idx="147">
                  <c:v>0.45080700000000001</c:v>
                </c:pt>
                <c:pt idx="148">
                  <c:v>0.450567</c:v>
                </c:pt>
                <c:pt idx="149">
                  <c:v>0.44802199999999998</c:v>
                </c:pt>
                <c:pt idx="150">
                  <c:v>0.44748199999999999</c:v>
                </c:pt>
                <c:pt idx="151">
                  <c:v>0.44656400000000002</c:v>
                </c:pt>
                <c:pt idx="152">
                  <c:v>0.44412099999999999</c:v>
                </c:pt>
                <c:pt idx="153">
                  <c:v>0.44400400000000001</c:v>
                </c:pt>
                <c:pt idx="154">
                  <c:v>0.44279400000000002</c:v>
                </c:pt>
                <c:pt idx="155">
                  <c:v>0.44232700000000003</c:v>
                </c:pt>
                <c:pt idx="156">
                  <c:v>0.439884</c:v>
                </c:pt>
                <c:pt idx="157">
                  <c:v>0.439585</c:v>
                </c:pt>
                <c:pt idx="158">
                  <c:v>0.438944</c:v>
                </c:pt>
                <c:pt idx="159">
                  <c:v>0.43812000000000001</c:v>
                </c:pt>
                <c:pt idx="160">
                  <c:v>0.43511499999999997</c:v>
                </c:pt>
                <c:pt idx="161">
                  <c:v>0.43225000000000002</c:v>
                </c:pt>
                <c:pt idx="162">
                  <c:v>0.43090099999999998</c:v>
                </c:pt>
                <c:pt idx="163">
                  <c:v>0.43082100000000001</c:v>
                </c:pt>
                <c:pt idx="164">
                  <c:v>0.43076999999999999</c:v>
                </c:pt>
                <c:pt idx="165">
                  <c:v>0.428815</c:v>
                </c:pt>
                <c:pt idx="166">
                  <c:v>0.42825400000000002</c:v>
                </c:pt>
                <c:pt idx="167">
                  <c:v>0.42716700000000002</c:v>
                </c:pt>
                <c:pt idx="168">
                  <c:v>0.42686099999999999</c:v>
                </c:pt>
                <c:pt idx="169">
                  <c:v>0.42610300000000001</c:v>
                </c:pt>
                <c:pt idx="170">
                  <c:v>0.42560700000000001</c:v>
                </c:pt>
                <c:pt idx="171">
                  <c:v>0.42472500000000002</c:v>
                </c:pt>
                <c:pt idx="172">
                  <c:v>0.42419200000000001</c:v>
                </c:pt>
                <c:pt idx="173">
                  <c:v>0.423398</c:v>
                </c:pt>
                <c:pt idx="174">
                  <c:v>0.422705</c:v>
                </c:pt>
                <c:pt idx="175">
                  <c:v>0.42269800000000002</c:v>
                </c:pt>
                <c:pt idx="176">
                  <c:v>0.421954</c:v>
                </c:pt>
                <c:pt idx="177">
                  <c:v>0.42186600000000002</c:v>
                </c:pt>
                <c:pt idx="178">
                  <c:v>0.41934300000000002</c:v>
                </c:pt>
                <c:pt idx="179">
                  <c:v>0.41915400000000003</c:v>
                </c:pt>
                <c:pt idx="180">
                  <c:v>0.418935</c:v>
                </c:pt>
                <c:pt idx="181">
                  <c:v>0.41806700000000002</c:v>
                </c:pt>
                <c:pt idx="182">
                  <c:v>0.41480800000000001</c:v>
                </c:pt>
                <c:pt idx="183">
                  <c:v>0.41139500000000001</c:v>
                </c:pt>
                <c:pt idx="184">
                  <c:v>0.41098699999999999</c:v>
                </c:pt>
                <c:pt idx="185">
                  <c:v>0.41031600000000001</c:v>
                </c:pt>
                <c:pt idx="186">
                  <c:v>0.409244</c:v>
                </c:pt>
                <c:pt idx="187">
                  <c:v>0.408974</c:v>
                </c:pt>
                <c:pt idx="188">
                  <c:v>0.40805599999999997</c:v>
                </c:pt>
                <c:pt idx="189">
                  <c:v>0.40762500000000002</c:v>
                </c:pt>
                <c:pt idx="190">
                  <c:v>0.40737699999999999</c:v>
                </c:pt>
                <c:pt idx="191">
                  <c:v>0.40675800000000001</c:v>
                </c:pt>
                <c:pt idx="192">
                  <c:v>0.40575099999999997</c:v>
                </c:pt>
                <c:pt idx="193">
                  <c:v>0.404949</c:v>
                </c:pt>
                <c:pt idx="194">
                  <c:v>0.403972</c:v>
                </c:pt>
                <c:pt idx="195">
                  <c:v>0.40187899999999999</c:v>
                </c:pt>
                <c:pt idx="196">
                  <c:v>0.40179199999999998</c:v>
                </c:pt>
                <c:pt idx="197">
                  <c:v>0.40062500000000001</c:v>
                </c:pt>
                <c:pt idx="198">
                  <c:v>0.39983000000000002</c:v>
                </c:pt>
                <c:pt idx="199">
                  <c:v>0.39971400000000001</c:v>
                </c:pt>
                <c:pt idx="200">
                  <c:v>0.39854000000000001</c:v>
                </c:pt>
                <c:pt idx="201">
                  <c:v>0.398511</c:v>
                </c:pt>
                <c:pt idx="202">
                  <c:v>0.39830599999999999</c:v>
                </c:pt>
                <c:pt idx="203">
                  <c:v>0.39824799999999999</c:v>
                </c:pt>
                <c:pt idx="204">
                  <c:v>0.396673</c:v>
                </c:pt>
                <c:pt idx="205">
                  <c:v>0.394289</c:v>
                </c:pt>
                <c:pt idx="206">
                  <c:v>0.39276499999999998</c:v>
                </c:pt>
                <c:pt idx="207">
                  <c:v>0.39089800000000002</c:v>
                </c:pt>
                <c:pt idx="208">
                  <c:v>0.39046799999999998</c:v>
                </c:pt>
                <c:pt idx="209">
                  <c:v>0.39043099999999997</c:v>
                </c:pt>
                <c:pt idx="210">
                  <c:v>0.39019799999999999</c:v>
                </c:pt>
                <c:pt idx="211">
                  <c:v>0.38790799999999998</c:v>
                </c:pt>
                <c:pt idx="212">
                  <c:v>0.387515</c:v>
                </c:pt>
                <c:pt idx="213">
                  <c:v>0.38744200000000001</c:v>
                </c:pt>
                <c:pt idx="214">
                  <c:v>0.38588099999999997</c:v>
                </c:pt>
                <c:pt idx="215">
                  <c:v>0.38509399999999999</c:v>
                </c:pt>
                <c:pt idx="216">
                  <c:v>0.38376700000000002</c:v>
                </c:pt>
                <c:pt idx="217">
                  <c:v>0.38301600000000002</c:v>
                </c:pt>
                <c:pt idx="218">
                  <c:v>0.38260699999999997</c:v>
                </c:pt>
                <c:pt idx="219">
                  <c:v>0.38163000000000002</c:v>
                </c:pt>
                <c:pt idx="220">
                  <c:v>0.38121500000000003</c:v>
                </c:pt>
                <c:pt idx="221">
                  <c:v>0.381025</c:v>
                </c:pt>
                <c:pt idx="222">
                  <c:v>0.38007000000000002</c:v>
                </c:pt>
                <c:pt idx="223">
                  <c:v>0.38006200000000001</c:v>
                </c:pt>
                <c:pt idx="224">
                  <c:v>0.37945699999999999</c:v>
                </c:pt>
                <c:pt idx="225">
                  <c:v>0.37864100000000001</c:v>
                </c:pt>
                <c:pt idx="226">
                  <c:v>0.37782399999999999</c:v>
                </c:pt>
                <c:pt idx="227">
                  <c:v>0.37652600000000003</c:v>
                </c:pt>
                <c:pt idx="228">
                  <c:v>0.37183699999999997</c:v>
                </c:pt>
                <c:pt idx="229">
                  <c:v>0.37026199999999998</c:v>
                </c:pt>
                <c:pt idx="230">
                  <c:v>0.37023299999999998</c:v>
                </c:pt>
                <c:pt idx="231">
                  <c:v>0.369672</c:v>
                </c:pt>
                <c:pt idx="232">
                  <c:v>0.368921</c:v>
                </c:pt>
                <c:pt idx="233">
                  <c:v>0.36784899999999998</c:v>
                </c:pt>
                <c:pt idx="234">
                  <c:v>0.365311</c:v>
                </c:pt>
                <c:pt idx="235">
                  <c:v>0.364983</c:v>
                </c:pt>
                <c:pt idx="236">
                  <c:v>0.36386000000000002</c:v>
                </c:pt>
                <c:pt idx="237">
                  <c:v>0.36329099999999998</c:v>
                </c:pt>
                <c:pt idx="238">
                  <c:v>0.36264200000000002</c:v>
                </c:pt>
                <c:pt idx="239">
                  <c:v>0.36171599999999998</c:v>
                </c:pt>
                <c:pt idx="240">
                  <c:v>0.36136600000000002</c:v>
                </c:pt>
                <c:pt idx="241">
                  <c:v>0.36095100000000002</c:v>
                </c:pt>
                <c:pt idx="242">
                  <c:v>0.36082700000000001</c:v>
                </c:pt>
                <c:pt idx="243">
                  <c:v>0.360593</c:v>
                </c:pt>
                <c:pt idx="244">
                  <c:v>0.360564</c:v>
                </c:pt>
                <c:pt idx="245">
                  <c:v>0.36021399999999998</c:v>
                </c:pt>
                <c:pt idx="246">
                  <c:v>0.35969600000000002</c:v>
                </c:pt>
                <c:pt idx="247">
                  <c:v>0.35963099999999998</c:v>
                </c:pt>
                <c:pt idx="248">
                  <c:v>0.35863200000000001</c:v>
                </c:pt>
                <c:pt idx="249">
                  <c:v>0.358348</c:v>
                </c:pt>
                <c:pt idx="250">
                  <c:v>0.35823100000000002</c:v>
                </c:pt>
                <c:pt idx="251">
                  <c:v>0.358012</c:v>
                </c:pt>
                <c:pt idx="252">
                  <c:v>0.35734100000000002</c:v>
                </c:pt>
                <c:pt idx="253">
                  <c:v>0.35722500000000001</c:v>
                </c:pt>
                <c:pt idx="254">
                  <c:v>0.35569299999999998</c:v>
                </c:pt>
                <c:pt idx="255">
                  <c:v>0.35491299999999998</c:v>
                </c:pt>
                <c:pt idx="256">
                  <c:v>0.35370299999999999</c:v>
                </c:pt>
                <c:pt idx="257">
                  <c:v>0.35359299999999999</c:v>
                </c:pt>
                <c:pt idx="258">
                  <c:v>0.353491</c:v>
                </c:pt>
                <c:pt idx="259">
                  <c:v>0.352412</c:v>
                </c:pt>
                <c:pt idx="260">
                  <c:v>0.35211999999999999</c:v>
                </c:pt>
                <c:pt idx="261">
                  <c:v>0.34981600000000002</c:v>
                </c:pt>
                <c:pt idx="262">
                  <c:v>0.34954600000000002</c:v>
                </c:pt>
                <c:pt idx="263">
                  <c:v>0.34906500000000001</c:v>
                </c:pt>
                <c:pt idx="264">
                  <c:v>0.34856900000000002</c:v>
                </c:pt>
                <c:pt idx="265">
                  <c:v>0.34739500000000001</c:v>
                </c:pt>
                <c:pt idx="266">
                  <c:v>0.34686299999999998</c:v>
                </c:pt>
                <c:pt idx="267">
                  <c:v>0.34573999999999999</c:v>
                </c:pt>
                <c:pt idx="268">
                  <c:v>0.34501799999999999</c:v>
                </c:pt>
                <c:pt idx="269">
                  <c:v>0.344887</c:v>
                </c:pt>
                <c:pt idx="270">
                  <c:v>0.34336299999999997</c:v>
                </c:pt>
                <c:pt idx="271">
                  <c:v>0.34307799999999999</c:v>
                </c:pt>
                <c:pt idx="272">
                  <c:v>0.34295500000000001</c:v>
                </c:pt>
                <c:pt idx="273">
                  <c:v>0.34250999999999998</c:v>
                </c:pt>
                <c:pt idx="274">
                  <c:v>0.34231299999999998</c:v>
                </c:pt>
                <c:pt idx="275">
                  <c:v>0.34207199999999999</c:v>
                </c:pt>
                <c:pt idx="276">
                  <c:v>0.34138000000000002</c:v>
                </c:pt>
                <c:pt idx="277">
                  <c:v>0.341277</c:v>
                </c:pt>
                <c:pt idx="278">
                  <c:v>0.33968100000000001</c:v>
                </c:pt>
                <c:pt idx="279">
                  <c:v>0.337982</c:v>
                </c:pt>
                <c:pt idx="280">
                  <c:v>0.33681499999999998</c:v>
                </c:pt>
                <c:pt idx="281">
                  <c:v>0.33591100000000002</c:v>
                </c:pt>
                <c:pt idx="282">
                  <c:v>0.33311800000000003</c:v>
                </c:pt>
                <c:pt idx="283">
                  <c:v>0.33268799999999998</c:v>
                </c:pt>
                <c:pt idx="284">
                  <c:v>0.332484</c:v>
                </c:pt>
                <c:pt idx="285">
                  <c:v>0.33203899999999997</c:v>
                </c:pt>
                <c:pt idx="286">
                  <c:v>0.33066099999999998</c:v>
                </c:pt>
                <c:pt idx="287">
                  <c:v>0.32886700000000002</c:v>
                </c:pt>
                <c:pt idx="288">
                  <c:v>0.32858999999999999</c:v>
                </c:pt>
                <c:pt idx="289">
                  <c:v>0.32790399999999997</c:v>
                </c:pt>
                <c:pt idx="290">
                  <c:v>0.32757599999999998</c:v>
                </c:pt>
                <c:pt idx="291">
                  <c:v>0.32553399999999999</c:v>
                </c:pt>
                <c:pt idx="292">
                  <c:v>0.32508999999999999</c:v>
                </c:pt>
                <c:pt idx="293">
                  <c:v>0.32480500000000001</c:v>
                </c:pt>
                <c:pt idx="294">
                  <c:v>0.323347</c:v>
                </c:pt>
                <c:pt idx="295">
                  <c:v>0.32301200000000002</c:v>
                </c:pt>
                <c:pt idx="296">
                  <c:v>0.32259599999999999</c:v>
                </c:pt>
                <c:pt idx="297">
                  <c:v>0.32189600000000002</c:v>
                </c:pt>
                <c:pt idx="298">
                  <c:v>0.32178600000000002</c:v>
                </c:pt>
                <c:pt idx="299">
                  <c:v>0.32161099999999998</c:v>
                </c:pt>
                <c:pt idx="300">
                  <c:v>0.32118099999999999</c:v>
                </c:pt>
                <c:pt idx="301">
                  <c:v>0.31973000000000001</c:v>
                </c:pt>
                <c:pt idx="302">
                  <c:v>0.31953300000000001</c:v>
                </c:pt>
                <c:pt idx="303">
                  <c:v>0.31951099999999999</c:v>
                </c:pt>
                <c:pt idx="304">
                  <c:v>0.31923400000000002</c:v>
                </c:pt>
                <c:pt idx="305">
                  <c:v>0.319212</c:v>
                </c:pt>
                <c:pt idx="306">
                  <c:v>0.31902999999999998</c:v>
                </c:pt>
                <c:pt idx="307">
                  <c:v>0.31474999999999997</c:v>
                </c:pt>
                <c:pt idx="308">
                  <c:v>0.314276</c:v>
                </c:pt>
                <c:pt idx="309">
                  <c:v>0.31402799999999997</c:v>
                </c:pt>
                <c:pt idx="310">
                  <c:v>0.31270799999999999</c:v>
                </c:pt>
                <c:pt idx="311">
                  <c:v>0.31246800000000002</c:v>
                </c:pt>
                <c:pt idx="312">
                  <c:v>0.312417</c:v>
                </c:pt>
                <c:pt idx="313">
                  <c:v>0.311585</c:v>
                </c:pt>
                <c:pt idx="314">
                  <c:v>0.30627700000000002</c:v>
                </c:pt>
                <c:pt idx="315">
                  <c:v>0.306029</c:v>
                </c:pt>
                <c:pt idx="316">
                  <c:v>0.30511700000000003</c:v>
                </c:pt>
                <c:pt idx="317">
                  <c:v>0.30474600000000002</c:v>
                </c:pt>
                <c:pt idx="318">
                  <c:v>0.30438100000000001</c:v>
                </c:pt>
                <c:pt idx="319">
                  <c:v>0.30435899999999999</c:v>
                </c:pt>
                <c:pt idx="320">
                  <c:v>0.30177799999999999</c:v>
                </c:pt>
                <c:pt idx="321">
                  <c:v>0.30128199999999999</c:v>
                </c:pt>
                <c:pt idx="322">
                  <c:v>0.29983100000000001</c:v>
                </c:pt>
                <c:pt idx="323">
                  <c:v>0.29913099999999998</c:v>
                </c:pt>
                <c:pt idx="324">
                  <c:v>0.29830000000000001</c:v>
                </c:pt>
                <c:pt idx="325">
                  <c:v>0.29826999999999998</c:v>
                </c:pt>
                <c:pt idx="326">
                  <c:v>0.29811700000000002</c:v>
                </c:pt>
                <c:pt idx="327">
                  <c:v>0.297213</c:v>
                </c:pt>
                <c:pt idx="328">
                  <c:v>0.29680499999999999</c:v>
                </c:pt>
                <c:pt idx="329">
                  <c:v>0.29581299999999999</c:v>
                </c:pt>
                <c:pt idx="330">
                  <c:v>0.29547000000000001</c:v>
                </c:pt>
                <c:pt idx="331">
                  <c:v>0.29543399999999997</c:v>
                </c:pt>
                <c:pt idx="332">
                  <c:v>0.29494500000000001</c:v>
                </c:pt>
                <c:pt idx="333">
                  <c:v>0.29422399999999999</c:v>
                </c:pt>
                <c:pt idx="334">
                  <c:v>0.293626</c:v>
                </c:pt>
                <c:pt idx="335">
                  <c:v>0.29353099999999999</c:v>
                </c:pt>
                <c:pt idx="336">
                  <c:v>0.29304999999999998</c:v>
                </c:pt>
                <c:pt idx="337">
                  <c:v>0.29266300000000001</c:v>
                </c:pt>
                <c:pt idx="338">
                  <c:v>0.29218899999999998</c:v>
                </c:pt>
                <c:pt idx="339">
                  <c:v>0.291825</c:v>
                </c:pt>
                <c:pt idx="340">
                  <c:v>0.29098600000000002</c:v>
                </c:pt>
                <c:pt idx="341">
                  <c:v>0.29068699999999997</c:v>
                </c:pt>
                <c:pt idx="342">
                  <c:v>0.28973900000000002</c:v>
                </c:pt>
                <c:pt idx="343">
                  <c:v>0.28937499999999999</c:v>
                </c:pt>
                <c:pt idx="344">
                  <c:v>0.28927199999999997</c:v>
                </c:pt>
                <c:pt idx="345">
                  <c:v>0.28874699999999998</c:v>
                </c:pt>
                <c:pt idx="346">
                  <c:v>0.28728199999999998</c:v>
                </c:pt>
                <c:pt idx="347">
                  <c:v>0.28595500000000001</c:v>
                </c:pt>
                <c:pt idx="348">
                  <c:v>0.28594000000000003</c:v>
                </c:pt>
                <c:pt idx="349">
                  <c:v>0.28586</c:v>
                </c:pt>
                <c:pt idx="350">
                  <c:v>0.285167</c:v>
                </c:pt>
                <c:pt idx="351">
                  <c:v>0.28395700000000001</c:v>
                </c:pt>
                <c:pt idx="352">
                  <c:v>0.28361399999999998</c:v>
                </c:pt>
                <c:pt idx="353">
                  <c:v>0.28337299999999999</c:v>
                </c:pt>
                <c:pt idx="354">
                  <c:v>0.282331</c:v>
                </c:pt>
                <c:pt idx="355">
                  <c:v>0.28155799999999997</c:v>
                </c:pt>
                <c:pt idx="356">
                  <c:v>0.28120800000000001</c:v>
                </c:pt>
                <c:pt idx="357">
                  <c:v>0.28101799999999999</c:v>
                </c:pt>
                <c:pt idx="358">
                  <c:v>0.28063900000000003</c:v>
                </c:pt>
                <c:pt idx="359">
                  <c:v>0.27852399999999999</c:v>
                </c:pt>
                <c:pt idx="360">
                  <c:v>0.27843699999999999</c:v>
                </c:pt>
                <c:pt idx="361">
                  <c:v>0.27803600000000001</c:v>
                </c:pt>
                <c:pt idx="362">
                  <c:v>0.27768599999999999</c:v>
                </c:pt>
                <c:pt idx="363">
                  <c:v>0.27665800000000002</c:v>
                </c:pt>
                <c:pt idx="364">
                  <c:v>0.27652599999999999</c:v>
                </c:pt>
                <c:pt idx="365">
                  <c:v>0.27542499999999998</c:v>
                </c:pt>
                <c:pt idx="366">
                  <c:v>0.275032</c:v>
                </c:pt>
                <c:pt idx="367">
                  <c:v>0.274142</c:v>
                </c:pt>
                <c:pt idx="368">
                  <c:v>0.27365299999999998</c:v>
                </c:pt>
                <c:pt idx="369">
                  <c:v>0.27351500000000001</c:v>
                </c:pt>
                <c:pt idx="370">
                  <c:v>0.27308500000000002</c:v>
                </c:pt>
                <c:pt idx="371">
                  <c:v>0.27117400000000003</c:v>
                </c:pt>
                <c:pt idx="372">
                  <c:v>0.269482</c:v>
                </c:pt>
                <c:pt idx="373">
                  <c:v>0.26938000000000001</c:v>
                </c:pt>
                <c:pt idx="374">
                  <c:v>0.26904499999999998</c:v>
                </c:pt>
                <c:pt idx="375">
                  <c:v>0.26871</c:v>
                </c:pt>
                <c:pt idx="376">
                  <c:v>0.26855600000000002</c:v>
                </c:pt>
                <c:pt idx="377">
                  <c:v>0.26830900000000002</c:v>
                </c:pt>
                <c:pt idx="378">
                  <c:v>0.26815499999999998</c:v>
                </c:pt>
                <c:pt idx="379">
                  <c:v>0.268148</c:v>
                </c:pt>
                <c:pt idx="380">
                  <c:v>0.26788600000000001</c:v>
                </c:pt>
                <c:pt idx="381">
                  <c:v>0.26731700000000003</c:v>
                </c:pt>
                <c:pt idx="382">
                  <c:v>0.26655099999999998</c:v>
                </c:pt>
                <c:pt idx="383">
                  <c:v>0.26635399999999998</c:v>
                </c:pt>
                <c:pt idx="384">
                  <c:v>0.265735</c:v>
                </c:pt>
                <c:pt idx="385">
                  <c:v>0.26536300000000002</c:v>
                </c:pt>
                <c:pt idx="386">
                  <c:v>0.26456800000000003</c:v>
                </c:pt>
                <c:pt idx="387">
                  <c:v>0.26367099999999999</c:v>
                </c:pt>
                <c:pt idx="388">
                  <c:v>0.26292700000000002</c:v>
                </c:pt>
                <c:pt idx="389">
                  <c:v>0.26261400000000001</c:v>
                </c:pt>
                <c:pt idx="390">
                  <c:v>0.26103900000000002</c:v>
                </c:pt>
                <c:pt idx="391">
                  <c:v>0.26019999999999999</c:v>
                </c:pt>
                <c:pt idx="392">
                  <c:v>0.25960899999999998</c:v>
                </c:pt>
                <c:pt idx="393">
                  <c:v>0.259216</c:v>
                </c:pt>
                <c:pt idx="394">
                  <c:v>0.259048</c:v>
                </c:pt>
                <c:pt idx="395">
                  <c:v>0.25740000000000002</c:v>
                </c:pt>
                <c:pt idx="396">
                  <c:v>0.256911</c:v>
                </c:pt>
                <c:pt idx="397">
                  <c:v>0.256882</c:v>
                </c:pt>
                <c:pt idx="398">
                  <c:v>0.25598500000000002</c:v>
                </c:pt>
                <c:pt idx="399">
                  <c:v>0.25584699999999999</c:v>
                </c:pt>
                <c:pt idx="400">
                  <c:v>0.25550400000000001</c:v>
                </c:pt>
                <c:pt idx="401">
                  <c:v>0.25546000000000002</c:v>
                </c:pt>
                <c:pt idx="402">
                  <c:v>0.25387799999999999</c:v>
                </c:pt>
                <c:pt idx="403">
                  <c:v>0.25373200000000001</c:v>
                </c:pt>
                <c:pt idx="404">
                  <c:v>0.25268200000000002</c:v>
                </c:pt>
                <c:pt idx="405">
                  <c:v>0.25056</c:v>
                </c:pt>
                <c:pt idx="406">
                  <c:v>0.24960499999999999</c:v>
                </c:pt>
                <c:pt idx="407">
                  <c:v>0.248664</c:v>
                </c:pt>
                <c:pt idx="408">
                  <c:v>0.248533</c:v>
                </c:pt>
                <c:pt idx="409">
                  <c:v>0.248366</c:v>
                </c:pt>
                <c:pt idx="410">
                  <c:v>0.247972</c:v>
                </c:pt>
                <c:pt idx="411">
                  <c:v>0.24633099999999999</c:v>
                </c:pt>
                <c:pt idx="412">
                  <c:v>0.24617800000000001</c:v>
                </c:pt>
                <c:pt idx="413">
                  <c:v>0.24468300000000001</c:v>
                </c:pt>
                <c:pt idx="414">
                  <c:v>0.24396899999999999</c:v>
                </c:pt>
                <c:pt idx="415">
                  <c:v>0.24385200000000001</c:v>
                </c:pt>
                <c:pt idx="416">
                  <c:v>0.243371</c:v>
                </c:pt>
                <c:pt idx="417">
                  <c:v>0.242678</c:v>
                </c:pt>
                <c:pt idx="418">
                  <c:v>0.24192</c:v>
                </c:pt>
                <c:pt idx="419">
                  <c:v>0.24140900000000001</c:v>
                </c:pt>
                <c:pt idx="420">
                  <c:v>0.24115400000000001</c:v>
                </c:pt>
                <c:pt idx="421">
                  <c:v>0.24097199999999999</c:v>
                </c:pt>
                <c:pt idx="422">
                  <c:v>0.240928</c:v>
                </c:pt>
                <c:pt idx="423">
                  <c:v>0.24012600000000001</c:v>
                </c:pt>
                <c:pt idx="424">
                  <c:v>0.23932400000000001</c:v>
                </c:pt>
                <c:pt idx="425">
                  <c:v>0.23927300000000001</c:v>
                </c:pt>
                <c:pt idx="426">
                  <c:v>0.23890800000000001</c:v>
                </c:pt>
                <c:pt idx="427">
                  <c:v>0.23860899999999999</c:v>
                </c:pt>
                <c:pt idx="428">
                  <c:v>0.23752999999999999</c:v>
                </c:pt>
                <c:pt idx="429">
                  <c:v>0.23726</c:v>
                </c:pt>
                <c:pt idx="430">
                  <c:v>0.23708499999999999</c:v>
                </c:pt>
                <c:pt idx="431">
                  <c:v>0.236844</c:v>
                </c:pt>
                <c:pt idx="432">
                  <c:v>0.236793</c:v>
                </c:pt>
                <c:pt idx="433">
                  <c:v>0.23602100000000001</c:v>
                </c:pt>
                <c:pt idx="434">
                  <c:v>0.23591799999999999</c:v>
                </c:pt>
                <c:pt idx="435">
                  <c:v>0.23586699999999999</c:v>
                </c:pt>
                <c:pt idx="436">
                  <c:v>0.23572899999999999</c:v>
                </c:pt>
                <c:pt idx="437">
                  <c:v>0.23486799999999999</c:v>
                </c:pt>
                <c:pt idx="438">
                  <c:v>0.233075</c:v>
                </c:pt>
                <c:pt idx="439">
                  <c:v>0.23296500000000001</c:v>
                </c:pt>
                <c:pt idx="440">
                  <c:v>0.23242599999999999</c:v>
                </c:pt>
                <c:pt idx="441">
                  <c:v>0.23158000000000001</c:v>
                </c:pt>
                <c:pt idx="442">
                  <c:v>0.231514</c:v>
                </c:pt>
                <c:pt idx="443">
                  <c:v>0.23130300000000001</c:v>
                </c:pt>
                <c:pt idx="444">
                  <c:v>0.23050799999999999</c:v>
                </c:pt>
                <c:pt idx="445">
                  <c:v>0.22980800000000001</c:v>
                </c:pt>
                <c:pt idx="446">
                  <c:v>0.229655</c:v>
                </c:pt>
                <c:pt idx="447">
                  <c:v>0.229188</c:v>
                </c:pt>
                <c:pt idx="448">
                  <c:v>0.228328</c:v>
                </c:pt>
                <c:pt idx="449">
                  <c:v>0.226796</c:v>
                </c:pt>
                <c:pt idx="450">
                  <c:v>0.22616900000000001</c:v>
                </c:pt>
                <c:pt idx="451">
                  <c:v>0.22609599999999999</c:v>
                </c:pt>
                <c:pt idx="452">
                  <c:v>0.22484199999999999</c:v>
                </c:pt>
                <c:pt idx="453">
                  <c:v>0.22464500000000001</c:v>
                </c:pt>
                <c:pt idx="454">
                  <c:v>0.22414899999999999</c:v>
                </c:pt>
                <c:pt idx="455">
                  <c:v>0.22347900000000001</c:v>
                </c:pt>
                <c:pt idx="456">
                  <c:v>0.223019</c:v>
                </c:pt>
                <c:pt idx="457">
                  <c:v>0.22290299999999999</c:v>
                </c:pt>
                <c:pt idx="458">
                  <c:v>0.22270599999999999</c:v>
                </c:pt>
                <c:pt idx="459">
                  <c:v>0.22218099999999999</c:v>
                </c:pt>
                <c:pt idx="460">
                  <c:v>0.22096299999999999</c:v>
                </c:pt>
                <c:pt idx="461">
                  <c:v>0.22048200000000001</c:v>
                </c:pt>
                <c:pt idx="462">
                  <c:v>0.21979599999999999</c:v>
                </c:pt>
                <c:pt idx="463">
                  <c:v>0.21915499999999999</c:v>
                </c:pt>
                <c:pt idx="464">
                  <c:v>0.21879699999999999</c:v>
                </c:pt>
                <c:pt idx="465">
                  <c:v>0.21845500000000001</c:v>
                </c:pt>
                <c:pt idx="466">
                  <c:v>0.21829399999999999</c:v>
                </c:pt>
                <c:pt idx="467">
                  <c:v>0.21754999999999999</c:v>
                </c:pt>
                <c:pt idx="468">
                  <c:v>0.217004</c:v>
                </c:pt>
                <c:pt idx="469">
                  <c:v>0.21670500000000001</c:v>
                </c:pt>
                <c:pt idx="470">
                  <c:v>0.21656600000000001</c:v>
                </c:pt>
                <c:pt idx="471">
                  <c:v>0.216333</c:v>
                </c:pt>
                <c:pt idx="472">
                  <c:v>0.216114</c:v>
                </c:pt>
                <c:pt idx="473">
                  <c:v>0.21554499999999999</c:v>
                </c:pt>
                <c:pt idx="474">
                  <c:v>0.21467</c:v>
                </c:pt>
                <c:pt idx="475">
                  <c:v>0.213781</c:v>
                </c:pt>
                <c:pt idx="476">
                  <c:v>0.21369299999999999</c:v>
                </c:pt>
                <c:pt idx="477">
                  <c:v>0.21301500000000001</c:v>
                </c:pt>
                <c:pt idx="478">
                  <c:v>0.21252599999999999</c:v>
                </c:pt>
                <c:pt idx="479">
                  <c:v>0.21066699999999999</c:v>
                </c:pt>
                <c:pt idx="480">
                  <c:v>0.21063100000000001</c:v>
                </c:pt>
                <c:pt idx="481">
                  <c:v>0.21038299999999999</c:v>
                </c:pt>
                <c:pt idx="482">
                  <c:v>0.20980699999999999</c:v>
                </c:pt>
                <c:pt idx="483">
                  <c:v>0.20869799999999999</c:v>
                </c:pt>
                <c:pt idx="484">
                  <c:v>0.20783799999999999</c:v>
                </c:pt>
                <c:pt idx="485">
                  <c:v>0.207597</c:v>
                </c:pt>
                <c:pt idx="486">
                  <c:v>0.207203</c:v>
                </c:pt>
                <c:pt idx="487">
                  <c:v>0.20669999999999999</c:v>
                </c:pt>
                <c:pt idx="488">
                  <c:v>0.205154</c:v>
                </c:pt>
                <c:pt idx="489">
                  <c:v>0.20502999999999999</c:v>
                </c:pt>
                <c:pt idx="490">
                  <c:v>0.20449100000000001</c:v>
                </c:pt>
                <c:pt idx="491">
                  <c:v>0.204374</c:v>
                </c:pt>
                <c:pt idx="492">
                  <c:v>0.20381299999999999</c:v>
                </c:pt>
                <c:pt idx="493">
                  <c:v>0.20191700000000001</c:v>
                </c:pt>
                <c:pt idx="494">
                  <c:v>0.20180000000000001</c:v>
                </c:pt>
                <c:pt idx="495">
                  <c:v>0.20180000000000001</c:v>
                </c:pt>
                <c:pt idx="496">
                  <c:v>0.20020299999999999</c:v>
                </c:pt>
                <c:pt idx="497">
                  <c:v>0.200123</c:v>
                </c:pt>
                <c:pt idx="498">
                  <c:v>0.19866500000000001</c:v>
                </c:pt>
                <c:pt idx="499">
                  <c:v>0.197877</c:v>
                </c:pt>
                <c:pt idx="500">
                  <c:v>0.19714100000000001</c:v>
                </c:pt>
                <c:pt idx="501">
                  <c:v>0.19700200000000001</c:v>
                </c:pt>
                <c:pt idx="502">
                  <c:v>0.19669600000000001</c:v>
                </c:pt>
                <c:pt idx="503">
                  <c:v>0.19566800000000001</c:v>
                </c:pt>
                <c:pt idx="504">
                  <c:v>0.195274</c:v>
                </c:pt>
                <c:pt idx="505">
                  <c:v>0.19491700000000001</c:v>
                </c:pt>
                <c:pt idx="506">
                  <c:v>0.19377900000000001</c:v>
                </c:pt>
                <c:pt idx="507">
                  <c:v>0.19375000000000001</c:v>
                </c:pt>
                <c:pt idx="508">
                  <c:v>0.193721</c:v>
                </c:pt>
                <c:pt idx="509">
                  <c:v>0.193663</c:v>
                </c:pt>
                <c:pt idx="510">
                  <c:v>0.192299</c:v>
                </c:pt>
                <c:pt idx="511">
                  <c:v>0.192109</c:v>
                </c:pt>
                <c:pt idx="512">
                  <c:v>0.19101599999999999</c:v>
                </c:pt>
                <c:pt idx="513">
                  <c:v>0.19025700000000001</c:v>
                </c:pt>
                <c:pt idx="514">
                  <c:v>0.18970300000000001</c:v>
                </c:pt>
                <c:pt idx="515">
                  <c:v>0.18746499999999999</c:v>
                </c:pt>
                <c:pt idx="516">
                  <c:v>0.187333</c:v>
                </c:pt>
                <c:pt idx="517">
                  <c:v>0.186947</c:v>
                </c:pt>
                <c:pt idx="518">
                  <c:v>0.18590400000000001</c:v>
                </c:pt>
                <c:pt idx="519">
                  <c:v>0.18526200000000001</c:v>
                </c:pt>
                <c:pt idx="520">
                  <c:v>0.18510199999999999</c:v>
                </c:pt>
                <c:pt idx="521">
                  <c:v>0.18420500000000001</c:v>
                </c:pt>
                <c:pt idx="522">
                  <c:v>0.18373100000000001</c:v>
                </c:pt>
                <c:pt idx="523">
                  <c:v>0.183447</c:v>
                </c:pt>
                <c:pt idx="524">
                  <c:v>0.18302399999999999</c:v>
                </c:pt>
                <c:pt idx="525">
                  <c:v>0.18107699999999999</c:v>
                </c:pt>
                <c:pt idx="526">
                  <c:v>0.180924</c:v>
                </c:pt>
                <c:pt idx="527">
                  <c:v>0.18085100000000001</c:v>
                </c:pt>
                <c:pt idx="528">
                  <c:v>0.18037700000000001</c:v>
                </c:pt>
                <c:pt idx="529">
                  <c:v>0.179422</c:v>
                </c:pt>
                <c:pt idx="530">
                  <c:v>0.17905699999999999</c:v>
                </c:pt>
                <c:pt idx="531">
                  <c:v>0.178671</c:v>
                </c:pt>
                <c:pt idx="532">
                  <c:v>0.17727799999999999</c:v>
                </c:pt>
                <c:pt idx="533">
                  <c:v>0.177088</c:v>
                </c:pt>
                <c:pt idx="534">
                  <c:v>0.17582700000000001</c:v>
                </c:pt>
                <c:pt idx="535">
                  <c:v>0.17563699999999999</c:v>
                </c:pt>
                <c:pt idx="536">
                  <c:v>0.17557200000000001</c:v>
                </c:pt>
                <c:pt idx="537">
                  <c:v>0.17517099999999999</c:v>
                </c:pt>
                <c:pt idx="538">
                  <c:v>0.175149</c:v>
                </c:pt>
                <c:pt idx="539">
                  <c:v>0.17441200000000001</c:v>
                </c:pt>
                <c:pt idx="540">
                  <c:v>0.17385100000000001</c:v>
                </c:pt>
                <c:pt idx="541">
                  <c:v>0.17221</c:v>
                </c:pt>
                <c:pt idx="542">
                  <c:v>0.17135700000000001</c:v>
                </c:pt>
                <c:pt idx="543">
                  <c:v>0.17135</c:v>
                </c:pt>
                <c:pt idx="544">
                  <c:v>0.17088999999999999</c:v>
                </c:pt>
                <c:pt idx="545">
                  <c:v>0.17083200000000001</c:v>
                </c:pt>
                <c:pt idx="546">
                  <c:v>0.17005200000000001</c:v>
                </c:pt>
                <c:pt idx="547">
                  <c:v>0.16989899999999999</c:v>
                </c:pt>
                <c:pt idx="548">
                  <c:v>0.16886999999999999</c:v>
                </c:pt>
                <c:pt idx="549">
                  <c:v>0.168491</c:v>
                </c:pt>
                <c:pt idx="550">
                  <c:v>0.16831599999999999</c:v>
                </c:pt>
                <c:pt idx="551">
                  <c:v>0.16830899999999999</c:v>
                </c:pt>
                <c:pt idx="552">
                  <c:v>0.16755800000000001</c:v>
                </c:pt>
                <c:pt idx="553">
                  <c:v>0.16682900000000001</c:v>
                </c:pt>
                <c:pt idx="554">
                  <c:v>0.16644999999999999</c:v>
                </c:pt>
                <c:pt idx="555">
                  <c:v>0.165101</c:v>
                </c:pt>
                <c:pt idx="556">
                  <c:v>0.16502800000000001</c:v>
                </c:pt>
                <c:pt idx="557">
                  <c:v>0.16501299999999999</c:v>
                </c:pt>
                <c:pt idx="558">
                  <c:v>0.16494</c:v>
                </c:pt>
                <c:pt idx="559">
                  <c:v>0.16437099999999999</c:v>
                </c:pt>
                <c:pt idx="560">
                  <c:v>0.16397800000000001</c:v>
                </c:pt>
                <c:pt idx="561">
                  <c:v>0.16256300000000001</c:v>
                </c:pt>
                <c:pt idx="562">
                  <c:v>0.16249</c:v>
                </c:pt>
                <c:pt idx="563">
                  <c:v>0.160492</c:v>
                </c:pt>
                <c:pt idx="564">
                  <c:v>0.15896099999999999</c:v>
                </c:pt>
                <c:pt idx="565">
                  <c:v>0.15748799999999999</c:v>
                </c:pt>
                <c:pt idx="566">
                  <c:v>0.156803</c:v>
                </c:pt>
                <c:pt idx="567">
                  <c:v>0.15674399999999999</c:v>
                </c:pt>
                <c:pt idx="568">
                  <c:v>0.156671</c:v>
                </c:pt>
                <c:pt idx="569">
                  <c:v>0.15598600000000001</c:v>
                </c:pt>
                <c:pt idx="570">
                  <c:v>0.15592800000000001</c:v>
                </c:pt>
                <c:pt idx="571">
                  <c:v>0.155804</c:v>
                </c:pt>
                <c:pt idx="572">
                  <c:v>0.154783</c:v>
                </c:pt>
                <c:pt idx="573">
                  <c:v>0.153776</c:v>
                </c:pt>
                <c:pt idx="574">
                  <c:v>0.15270500000000001</c:v>
                </c:pt>
                <c:pt idx="575">
                  <c:v>0.15261</c:v>
                </c:pt>
                <c:pt idx="576">
                  <c:v>0.152194</c:v>
                </c:pt>
                <c:pt idx="577">
                  <c:v>0.15212100000000001</c:v>
                </c:pt>
                <c:pt idx="578">
                  <c:v>0.152085</c:v>
                </c:pt>
                <c:pt idx="579">
                  <c:v>0.15051700000000001</c:v>
                </c:pt>
                <c:pt idx="580">
                  <c:v>0.15049499999999999</c:v>
                </c:pt>
                <c:pt idx="581">
                  <c:v>0.15023300000000001</c:v>
                </c:pt>
                <c:pt idx="582">
                  <c:v>0.15018200000000001</c:v>
                </c:pt>
                <c:pt idx="583">
                  <c:v>0.150007</c:v>
                </c:pt>
                <c:pt idx="584">
                  <c:v>0.14935000000000001</c:v>
                </c:pt>
                <c:pt idx="585">
                  <c:v>0.14929200000000001</c:v>
                </c:pt>
                <c:pt idx="586">
                  <c:v>0.14888399999999999</c:v>
                </c:pt>
                <c:pt idx="587">
                  <c:v>0.148257</c:v>
                </c:pt>
                <c:pt idx="588">
                  <c:v>0.14813999999999999</c:v>
                </c:pt>
                <c:pt idx="589">
                  <c:v>0.14802299999999999</c:v>
                </c:pt>
                <c:pt idx="590">
                  <c:v>0.14765900000000001</c:v>
                </c:pt>
                <c:pt idx="591">
                  <c:v>0.14614199999999999</c:v>
                </c:pt>
                <c:pt idx="592">
                  <c:v>0.14577699999999999</c:v>
                </c:pt>
                <c:pt idx="593">
                  <c:v>0.14394000000000001</c:v>
                </c:pt>
                <c:pt idx="594">
                  <c:v>0.14194200000000001</c:v>
                </c:pt>
                <c:pt idx="595">
                  <c:v>0.14105999999999999</c:v>
                </c:pt>
                <c:pt idx="596">
                  <c:v>0.139652</c:v>
                </c:pt>
                <c:pt idx="597">
                  <c:v>0.139098</c:v>
                </c:pt>
                <c:pt idx="598">
                  <c:v>0.139047</c:v>
                </c:pt>
                <c:pt idx="599">
                  <c:v>0.137873</c:v>
                </c:pt>
                <c:pt idx="600">
                  <c:v>0.136655</c:v>
                </c:pt>
                <c:pt idx="601">
                  <c:v>0.13555400000000001</c:v>
                </c:pt>
                <c:pt idx="602">
                  <c:v>0.13481799999999999</c:v>
                </c:pt>
                <c:pt idx="603">
                  <c:v>0.13303100000000001</c:v>
                </c:pt>
                <c:pt idx="604">
                  <c:v>0.13225799999999999</c:v>
                </c:pt>
                <c:pt idx="605">
                  <c:v>0.13177700000000001</c:v>
                </c:pt>
                <c:pt idx="606">
                  <c:v>0.13128100000000001</c:v>
                </c:pt>
                <c:pt idx="607">
                  <c:v>0.130188</c:v>
                </c:pt>
                <c:pt idx="608">
                  <c:v>0.12929099999999999</c:v>
                </c:pt>
                <c:pt idx="609">
                  <c:v>0.129021</c:v>
                </c:pt>
                <c:pt idx="610">
                  <c:v>0.128445</c:v>
                </c:pt>
                <c:pt idx="611">
                  <c:v>0.12837899999999999</c:v>
                </c:pt>
                <c:pt idx="612">
                  <c:v>0.12695699999999999</c:v>
                </c:pt>
                <c:pt idx="613">
                  <c:v>0.12679000000000001</c:v>
                </c:pt>
                <c:pt idx="614">
                  <c:v>0.12639600000000001</c:v>
                </c:pt>
                <c:pt idx="615">
                  <c:v>0.12409199999999999</c:v>
                </c:pt>
                <c:pt idx="616">
                  <c:v>0.12390900000000001</c:v>
                </c:pt>
                <c:pt idx="617">
                  <c:v>0.123778</c:v>
                </c:pt>
                <c:pt idx="618">
                  <c:v>0.123705</c:v>
                </c:pt>
                <c:pt idx="619">
                  <c:v>0.12310699999999999</c:v>
                </c:pt>
                <c:pt idx="620">
                  <c:v>0.122918</c:v>
                </c:pt>
                <c:pt idx="621">
                  <c:v>0.122692</c:v>
                </c:pt>
                <c:pt idx="622">
                  <c:v>0.122086</c:v>
                </c:pt>
                <c:pt idx="623">
                  <c:v>0.12195499999999999</c:v>
                </c:pt>
                <c:pt idx="624">
                  <c:v>0.121642</c:v>
                </c:pt>
                <c:pt idx="625">
                  <c:v>0.119862</c:v>
                </c:pt>
                <c:pt idx="626">
                  <c:v>0.119724</c:v>
                </c:pt>
                <c:pt idx="627">
                  <c:v>0.11776200000000001</c:v>
                </c:pt>
                <c:pt idx="628">
                  <c:v>0.116858</c:v>
                </c:pt>
                <c:pt idx="629">
                  <c:v>0.11663900000000001</c:v>
                </c:pt>
                <c:pt idx="630">
                  <c:v>0.11591</c:v>
                </c:pt>
                <c:pt idx="631">
                  <c:v>0.115837</c:v>
                </c:pt>
                <c:pt idx="632">
                  <c:v>0.114124</c:v>
                </c:pt>
                <c:pt idx="633">
                  <c:v>0.113869</c:v>
                </c:pt>
                <c:pt idx="634">
                  <c:v>0.113854</c:v>
                </c:pt>
                <c:pt idx="635">
                  <c:v>0.11373</c:v>
                </c:pt>
                <c:pt idx="636">
                  <c:v>0.113066</c:v>
                </c:pt>
                <c:pt idx="637">
                  <c:v>0.113066</c:v>
                </c:pt>
                <c:pt idx="638">
                  <c:v>0.11236599999999999</c:v>
                </c:pt>
                <c:pt idx="639">
                  <c:v>0.11147</c:v>
                </c:pt>
                <c:pt idx="640">
                  <c:v>0.109778</c:v>
                </c:pt>
                <c:pt idx="641">
                  <c:v>0.109749</c:v>
                </c:pt>
                <c:pt idx="642">
                  <c:v>0.107809</c:v>
                </c:pt>
                <c:pt idx="643">
                  <c:v>0.10735699999999999</c:v>
                </c:pt>
                <c:pt idx="644">
                  <c:v>0.10732800000000001</c:v>
                </c:pt>
                <c:pt idx="645">
                  <c:v>0.107248</c:v>
                </c:pt>
                <c:pt idx="646">
                  <c:v>0.106708</c:v>
                </c:pt>
                <c:pt idx="647">
                  <c:v>0.106693</c:v>
                </c:pt>
                <c:pt idx="648">
                  <c:v>0.106402</c:v>
                </c:pt>
                <c:pt idx="649">
                  <c:v>0.105964</c:v>
                </c:pt>
                <c:pt idx="650">
                  <c:v>0.105045</c:v>
                </c:pt>
                <c:pt idx="651">
                  <c:v>0.103981</c:v>
                </c:pt>
                <c:pt idx="652">
                  <c:v>0.10382</c:v>
                </c:pt>
                <c:pt idx="653">
                  <c:v>0.103813</c:v>
                </c:pt>
                <c:pt idx="654">
                  <c:v>0.103718</c:v>
                </c:pt>
                <c:pt idx="655">
                  <c:v>0.103558</c:v>
                </c:pt>
                <c:pt idx="656">
                  <c:v>0.103354</c:v>
                </c:pt>
                <c:pt idx="657">
                  <c:v>0.10261000000000001</c:v>
                </c:pt>
                <c:pt idx="658">
                  <c:v>0.10244200000000001</c:v>
                </c:pt>
                <c:pt idx="659">
                  <c:v>0.102355</c:v>
                </c:pt>
                <c:pt idx="660">
                  <c:v>0.102267</c:v>
                </c:pt>
                <c:pt idx="661">
                  <c:v>0.101808</c:v>
                </c:pt>
                <c:pt idx="662">
                  <c:v>0.10159600000000001</c:v>
                </c:pt>
                <c:pt idx="663">
                  <c:v>0.101378</c:v>
                </c:pt>
                <c:pt idx="664">
                  <c:v>0.101356</c:v>
                </c:pt>
                <c:pt idx="665">
                  <c:v>0.100984</c:v>
                </c:pt>
                <c:pt idx="666">
                  <c:v>0.10064099999999999</c:v>
                </c:pt>
                <c:pt idx="667">
                  <c:v>0.10043000000000001</c:v>
                </c:pt>
                <c:pt idx="668">
                  <c:v>9.9423499999999998E-2</c:v>
                </c:pt>
                <c:pt idx="669">
                  <c:v>9.7513000000000002E-2</c:v>
                </c:pt>
                <c:pt idx="670">
                  <c:v>9.7454700000000005E-2</c:v>
                </c:pt>
                <c:pt idx="671">
                  <c:v>9.6951599999999999E-2</c:v>
                </c:pt>
                <c:pt idx="672">
                  <c:v>9.6725500000000006E-2</c:v>
                </c:pt>
                <c:pt idx="673">
                  <c:v>9.6054700000000007E-2</c:v>
                </c:pt>
                <c:pt idx="674">
                  <c:v>9.58286E-2</c:v>
                </c:pt>
                <c:pt idx="675">
                  <c:v>9.5500500000000002E-2</c:v>
                </c:pt>
                <c:pt idx="676">
                  <c:v>9.5347399999999999E-2</c:v>
                </c:pt>
                <c:pt idx="677">
                  <c:v>9.5165100000000002E-2</c:v>
                </c:pt>
                <c:pt idx="678">
                  <c:v>9.5114099999999993E-2</c:v>
                </c:pt>
                <c:pt idx="679">
                  <c:v>9.4851500000000005E-2</c:v>
                </c:pt>
                <c:pt idx="680">
                  <c:v>9.3976500000000004E-2</c:v>
                </c:pt>
                <c:pt idx="681">
                  <c:v>9.3765100000000004E-2</c:v>
                </c:pt>
                <c:pt idx="682">
                  <c:v>9.2007699999999998E-2</c:v>
                </c:pt>
                <c:pt idx="683">
                  <c:v>9.1249399999999994E-2</c:v>
                </c:pt>
                <c:pt idx="684">
                  <c:v>9.1067099999999998E-2</c:v>
                </c:pt>
                <c:pt idx="685">
                  <c:v>9.0170200000000006E-2</c:v>
                </c:pt>
                <c:pt idx="686">
                  <c:v>9.0119199999999997E-2</c:v>
                </c:pt>
                <c:pt idx="687">
                  <c:v>8.9944200000000002E-2</c:v>
                </c:pt>
                <c:pt idx="688">
                  <c:v>8.9404600000000001E-2</c:v>
                </c:pt>
                <c:pt idx="689">
                  <c:v>8.9324399999999998E-2</c:v>
                </c:pt>
                <c:pt idx="690">
                  <c:v>8.9047299999999996E-2</c:v>
                </c:pt>
                <c:pt idx="691">
                  <c:v>8.8682700000000003E-2</c:v>
                </c:pt>
                <c:pt idx="692">
                  <c:v>8.8609800000000002E-2</c:v>
                </c:pt>
                <c:pt idx="693">
                  <c:v>8.8456699999999999E-2</c:v>
                </c:pt>
                <c:pt idx="694">
                  <c:v>8.83327E-2</c:v>
                </c:pt>
                <c:pt idx="695">
                  <c:v>8.8048299999999996E-2</c:v>
                </c:pt>
                <c:pt idx="696">
                  <c:v>8.7720199999999998E-2</c:v>
                </c:pt>
                <c:pt idx="697">
                  <c:v>8.7122199999999997E-2</c:v>
                </c:pt>
                <c:pt idx="698">
                  <c:v>8.6436799999999994E-2</c:v>
                </c:pt>
                <c:pt idx="699">
                  <c:v>8.5948300000000005E-2</c:v>
                </c:pt>
                <c:pt idx="700">
                  <c:v>8.5620100000000005E-2</c:v>
                </c:pt>
                <c:pt idx="701">
                  <c:v>8.5583699999999999E-2</c:v>
                </c:pt>
                <c:pt idx="702">
                  <c:v>8.4023200000000006E-2</c:v>
                </c:pt>
                <c:pt idx="703">
                  <c:v>8.3870100000000003E-2</c:v>
                </c:pt>
                <c:pt idx="704">
                  <c:v>8.3665900000000001E-2</c:v>
                </c:pt>
                <c:pt idx="705">
                  <c:v>8.3483699999999994E-2</c:v>
                </c:pt>
                <c:pt idx="706">
                  <c:v>8.0661700000000003E-2</c:v>
                </c:pt>
                <c:pt idx="707">
                  <c:v>7.8138799999999994E-2</c:v>
                </c:pt>
                <c:pt idx="708">
                  <c:v>7.7759599999999998E-2</c:v>
                </c:pt>
                <c:pt idx="709">
                  <c:v>7.7037700000000001E-2</c:v>
                </c:pt>
                <c:pt idx="710">
                  <c:v>7.6738799999999996E-2</c:v>
                </c:pt>
                <c:pt idx="711">
                  <c:v>7.5469999999999995E-2</c:v>
                </c:pt>
                <c:pt idx="712">
                  <c:v>7.5178300000000003E-2</c:v>
                </c:pt>
                <c:pt idx="713">
                  <c:v>7.4820999999999999E-2</c:v>
                </c:pt>
                <c:pt idx="714">
                  <c:v>7.3895000000000002E-2</c:v>
                </c:pt>
                <c:pt idx="715">
                  <c:v>7.3814699999999997E-2</c:v>
                </c:pt>
                <c:pt idx="716">
                  <c:v>7.3493900000000001E-2</c:v>
                </c:pt>
                <c:pt idx="717">
                  <c:v>7.3180400000000007E-2</c:v>
                </c:pt>
                <c:pt idx="718">
                  <c:v>7.2735599999999997E-2</c:v>
                </c:pt>
                <c:pt idx="719">
                  <c:v>7.2677199999999997E-2</c:v>
                </c:pt>
                <c:pt idx="720">
                  <c:v>7.2028200000000001E-2</c:v>
                </c:pt>
                <c:pt idx="721">
                  <c:v>7.1583499999999994E-2</c:v>
                </c:pt>
                <c:pt idx="722">
                  <c:v>7.1517800000000006E-2</c:v>
                </c:pt>
                <c:pt idx="723">
                  <c:v>7.1320999999999996E-2</c:v>
                </c:pt>
                <c:pt idx="724">
                  <c:v>7.1313699999999994E-2</c:v>
                </c:pt>
                <c:pt idx="725">
                  <c:v>7.1218900000000002E-2</c:v>
                </c:pt>
                <c:pt idx="726">
                  <c:v>7.1138699999999999E-2</c:v>
                </c:pt>
                <c:pt idx="727">
                  <c:v>7.0066799999999999E-2</c:v>
                </c:pt>
                <c:pt idx="728">
                  <c:v>6.9767800000000005E-2</c:v>
                </c:pt>
                <c:pt idx="729">
                  <c:v>6.9505300000000006E-2</c:v>
                </c:pt>
                <c:pt idx="730">
                  <c:v>6.8768800000000005E-2</c:v>
                </c:pt>
                <c:pt idx="731">
                  <c:v>6.8725099999999997E-2</c:v>
                </c:pt>
                <c:pt idx="732">
                  <c:v>6.7325099999999999E-2</c:v>
                </c:pt>
                <c:pt idx="733">
                  <c:v>6.7208400000000001E-2</c:v>
                </c:pt>
                <c:pt idx="734">
                  <c:v>6.7164600000000005E-2</c:v>
                </c:pt>
                <c:pt idx="735">
                  <c:v>6.7011500000000002E-2</c:v>
                </c:pt>
                <c:pt idx="736">
                  <c:v>6.65959E-2</c:v>
                </c:pt>
                <c:pt idx="737">
                  <c:v>6.6224000000000005E-2</c:v>
                </c:pt>
                <c:pt idx="738">
                  <c:v>6.5976099999999996E-2</c:v>
                </c:pt>
                <c:pt idx="739">
                  <c:v>6.5392699999999998E-2</c:v>
                </c:pt>
                <c:pt idx="740">
                  <c:v>6.3635399999999995E-2</c:v>
                </c:pt>
                <c:pt idx="741">
                  <c:v>6.3103099999999995E-2</c:v>
                </c:pt>
                <c:pt idx="742">
                  <c:v>6.3015600000000005E-2</c:v>
                </c:pt>
                <c:pt idx="743">
                  <c:v>6.2986399999999998E-2</c:v>
                </c:pt>
                <c:pt idx="744">
                  <c:v>6.1032200000000002E-2</c:v>
                </c:pt>
                <c:pt idx="745">
                  <c:v>5.9821800000000001E-2</c:v>
                </c:pt>
                <c:pt idx="746">
                  <c:v>5.7853000000000002E-2</c:v>
                </c:pt>
                <c:pt idx="747">
                  <c:v>5.7714500000000002E-2</c:v>
                </c:pt>
                <c:pt idx="748">
                  <c:v>5.6263399999999998E-2</c:v>
                </c:pt>
                <c:pt idx="749">
                  <c:v>5.5840500000000001E-2</c:v>
                </c:pt>
                <c:pt idx="750">
                  <c:v>5.5512400000000003E-2</c:v>
                </c:pt>
                <c:pt idx="751">
                  <c:v>5.4943600000000002E-2</c:v>
                </c:pt>
                <c:pt idx="752">
                  <c:v>5.49071E-2</c:v>
                </c:pt>
                <c:pt idx="753">
                  <c:v>5.4382100000000003E-2</c:v>
                </c:pt>
                <c:pt idx="754">
                  <c:v>5.4112300000000002E-2</c:v>
                </c:pt>
                <c:pt idx="755">
                  <c:v>5.4010299999999997E-2</c:v>
                </c:pt>
                <c:pt idx="756">
                  <c:v>5.3587299999999997E-2</c:v>
                </c:pt>
                <c:pt idx="757">
                  <c:v>5.3492499999999998E-2</c:v>
                </c:pt>
                <c:pt idx="758">
                  <c:v>5.33321E-2</c:v>
                </c:pt>
                <c:pt idx="759">
                  <c:v>5.3251899999999998E-2</c:v>
                </c:pt>
                <c:pt idx="760">
                  <c:v>5.2785199999999997E-2</c:v>
                </c:pt>
                <c:pt idx="761">
                  <c:v>5.2683099999999997E-2</c:v>
                </c:pt>
                <c:pt idx="762">
                  <c:v>5.1625799999999999E-2</c:v>
                </c:pt>
                <c:pt idx="763">
                  <c:v>5.1603999999999997E-2</c:v>
                </c:pt>
                <c:pt idx="764">
                  <c:v>5.1370600000000002E-2</c:v>
                </c:pt>
                <c:pt idx="765">
                  <c:v>5.1202900000000003E-2</c:v>
                </c:pt>
                <c:pt idx="766">
                  <c:v>5.0852899999999999E-2</c:v>
                </c:pt>
                <c:pt idx="767">
                  <c:v>5.0583099999999999E-2</c:v>
                </c:pt>
                <c:pt idx="768">
                  <c:v>4.9780999999999999E-2</c:v>
                </c:pt>
                <c:pt idx="769">
                  <c:v>4.9635199999999997E-2</c:v>
                </c:pt>
                <c:pt idx="770">
                  <c:v>4.95477E-2</c:v>
                </c:pt>
                <c:pt idx="771">
                  <c:v>4.9197699999999997E-2</c:v>
                </c:pt>
                <c:pt idx="772">
                  <c:v>4.9059100000000001E-2</c:v>
                </c:pt>
                <c:pt idx="773">
                  <c:v>4.8869500000000003E-2</c:v>
                </c:pt>
                <c:pt idx="774">
                  <c:v>4.8147700000000002E-2</c:v>
                </c:pt>
                <c:pt idx="775">
                  <c:v>4.7994500000000002E-2</c:v>
                </c:pt>
                <c:pt idx="776">
                  <c:v>4.7870599999999999E-2</c:v>
                </c:pt>
                <c:pt idx="777">
                  <c:v>4.7856000000000003E-2</c:v>
                </c:pt>
                <c:pt idx="778">
                  <c:v>4.7812199999999999E-2</c:v>
                </c:pt>
                <c:pt idx="779">
                  <c:v>4.7527899999999998E-2</c:v>
                </c:pt>
                <c:pt idx="780">
                  <c:v>4.7469499999999998E-2</c:v>
                </c:pt>
                <c:pt idx="781">
                  <c:v>4.6740299999999999E-2</c:v>
                </c:pt>
                <c:pt idx="782">
                  <c:v>4.5865299999999998E-2</c:v>
                </c:pt>
                <c:pt idx="783">
                  <c:v>4.5391399999999998E-2</c:v>
                </c:pt>
                <c:pt idx="784">
                  <c:v>4.5325699999999997E-2</c:v>
                </c:pt>
                <c:pt idx="785">
                  <c:v>4.4851799999999997E-2</c:v>
                </c:pt>
                <c:pt idx="786">
                  <c:v>4.47643E-2</c:v>
                </c:pt>
                <c:pt idx="787">
                  <c:v>4.4749700000000003E-2</c:v>
                </c:pt>
                <c:pt idx="788">
                  <c:v>4.4625699999999997E-2</c:v>
                </c:pt>
                <c:pt idx="789">
                  <c:v>4.4385099999999997E-2</c:v>
                </c:pt>
                <c:pt idx="790">
                  <c:v>4.4275700000000001E-2</c:v>
                </c:pt>
                <c:pt idx="791">
                  <c:v>4.4035100000000001E-2</c:v>
                </c:pt>
                <c:pt idx="792">
                  <c:v>4.3816300000000002E-2</c:v>
                </c:pt>
                <c:pt idx="793">
                  <c:v>4.3014200000000002E-2</c:v>
                </c:pt>
                <c:pt idx="794">
                  <c:v>4.2620499999999999E-2</c:v>
                </c:pt>
                <c:pt idx="795">
                  <c:v>4.2423599999999999E-2</c:v>
                </c:pt>
                <c:pt idx="796">
                  <c:v>4.2212100000000002E-2</c:v>
                </c:pt>
                <c:pt idx="797">
                  <c:v>4.18257E-2</c:v>
                </c:pt>
                <c:pt idx="798">
                  <c:v>4.1818399999999999E-2</c:v>
                </c:pt>
                <c:pt idx="799">
                  <c:v>4.17528E-2</c:v>
                </c:pt>
                <c:pt idx="800">
                  <c:v>4.1380899999999998E-2</c:v>
                </c:pt>
                <c:pt idx="801">
                  <c:v>4.1183999999999998E-2</c:v>
                </c:pt>
                <c:pt idx="802">
                  <c:v>4.1147499999999997E-2</c:v>
                </c:pt>
                <c:pt idx="803">
                  <c:v>4.0680899999999999E-2</c:v>
                </c:pt>
                <c:pt idx="804">
                  <c:v>4.0644399999999997E-2</c:v>
                </c:pt>
                <c:pt idx="805">
                  <c:v>4.0593400000000002E-2</c:v>
                </c:pt>
                <c:pt idx="806">
                  <c:v>4.0432900000000001E-2</c:v>
                </c:pt>
                <c:pt idx="807">
                  <c:v>4.0206899999999997E-2</c:v>
                </c:pt>
                <c:pt idx="808">
                  <c:v>4.0134000000000003E-2</c:v>
                </c:pt>
                <c:pt idx="809">
                  <c:v>4.0068399999999997E-2</c:v>
                </c:pt>
                <c:pt idx="810">
                  <c:v>4.0053800000000001E-2</c:v>
                </c:pt>
                <c:pt idx="811">
                  <c:v>3.9988200000000002E-2</c:v>
                </c:pt>
                <c:pt idx="812">
                  <c:v>3.9667300000000003E-2</c:v>
                </c:pt>
                <c:pt idx="813">
                  <c:v>3.8974599999999998E-2</c:v>
                </c:pt>
                <c:pt idx="814">
                  <c:v>3.8974599999999998E-2</c:v>
                </c:pt>
                <c:pt idx="815">
                  <c:v>3.8748499999999998E-2</c:v>
                </c:pt>
                <c:pt idx="816">
                  <c:v>3.8573499999999997E-2</c:v>
                </c:pt>
                <c:pt idx="817">
                  <c:v>3.8537099999999998E-2</c:v>
                </c:pt>
                <c:pt idx="818">
                  <c:v>3.8289200000000002E-2</c:v>
                </c:pt>
                <c:pt idx="819">
                  <c:v>3.8216199999999999E-2</c:v>
                </c:pt>
                <c:pt idx="820">
                  <c:v>3.8055800000000001E-2</c:v>
                </c:pt>
                <c:pt idx="821">
                  <c:v>3.7829799999999997E-2</c:v>
                </c:pt>
                <c:pt idx="822">
                  <c:v>3.7669399999999999E-2</c:v>
                </c:pt>
                <c:pt idx="823">
                  <c:v>3.71808E-2</c:v>
                </c:pt>
                <c:pt idx="824">
                  <c:v>3.7144400000000001E-2</c:v>
                </c:pt>
                <c:pt idx="825">
                  <c:v>3.7093300000000003E-2</c:v>
                </c:pt>
                <c:pt idx="826">
                  <c:v>3.7078699999999999E-2</c:v>
                </c:pt>
                <c:pt idx="827">
                  <c:v>3.6976599999999998E-2</c:v>
                </c:pt>
                <c:pt idx="828">
                  <c:v>3.68162E-2</c:v>
                </c:pt>
                <c:pt idx="829">
                  <c:v>3.6677700000000001E-2</c:v>
                </c:pt>
                <c:pt idx="830">
                  <c:v>3.6495399999999997E-2</c:v>
                </c:pt>
                <c:pt idx="831">
                  <c:v>3.6488100000000002E-2</c:v>
                </c:pt>
                <c:pt idx="832">
                  <c:v>3.6444299999999999E-2</c:v>
                </c:pt>
                <c:pt idx="833">
                  <c:v>3.6386000000000002E-2</c:v>
                </c:pt>
                <c:pt idx="834">
                  <c:v>3.6225599999999997E-2</c:v>
                </c:pt>
                <c:pt idx="835">
                  <c:v>3.5569299999999998E-2</c:v>
                </c:pt>
                <c:pt idx="836">
                  <c:v>3.5131799999999998E-2</c:v>
                </c:pt>
                <c:pt idx="837">
                  <c:v>3.5117200000000001E-2</c:v>
                </c:pt>
                <c:pt idx="838">
                  <c:v>3.3848499999999997E-2</c:v>
                </c:pt>
                <c:pt idx="839">
                  <c:v>3.3812000000000002E-2</c:v>
                </c:pt>
                <c:pt idx="840">
                  <c:v>3.34693E-2</c:v>
                </c:pt>
                <c:pt idx="841">
                  <c:v>3.3447400000000002E-2</c:v>
                </c:pt>
                <c:pt idx="842">
                  <c:v>3.3352600000000003E-2</c:v>
                </c:pt>
                <c:pt idx="843">
                  <c:v>3.3272400000000001E-2</c:v>
                </c:pt>
                <c:pt idx="844">
                  <c:v>3.32287E-2</c:v>
                </c:pt>
                <c:pt idx="845">
                  <c:v>3.3024499999999998E-2</c:v>
                </c:pt>
                <c:pt idx="846">
                  <c:v>3.2674500000000002E-2</c:v>
                </c:pt>
                <c:pt idx="847">
                  <c:v>3.2521399999999999E-2</c:v>
                </c:pt>
                <c:pt idx="848">
                  <c:v>3.2506800000000002E-2</c:v>
                </c:pt>
                <c:pt idx="849">
                  <c:v>3.2477600000000002E-2</c:v>
                </c:pt>
                <c:pt idx="850">
                  <c:v>3.2339100000000003E-2</c:v>
                </c:pt>
                <c:pt idx="851">
                  <c:v>3.22297E-2</c:v>
                </c:pt>
                <c:pt idx="852">
                  <c:v>3.2054699999999998E-2</c:v>
                </c:pt>
                <c:pt idx="853">
                  <c:v>3.1726600000000001E-2</c:v>
                </c:pt>
                <c:pt idx="854">
                  <c:v>3.1660899999999999E-2</c:v>
                </c:pt>
                <c:pt idx="855">
                  <c:v>3.12307E-2</c:v>
                </c:pt>
                <c:pt idx="856">
                  <c:v>3.11068E-2</c:v>
                </c:pt>
                <c:pt idx="857">
                  <c:v>3.10193E-2</c:v>
                </c:pt>
                <c:pt idx="858">
                  <c:v>3.0917199999999999E-2</c:v>
                </c:pt>
                <c:pt idx="859">
                  <c:v>3.07932E-2</c:v>
                </c:pt>
                <c:pt idx="860">
                  <c:v>3.0756800000000001E-2</c:v>
                </c:pt>
                <c:pt idx="861">
                  <c:v>3.0749499999999999E-2</c:v>
                </c:pt>
                <c:pt idx="862">
                  <c:v>3.0742200000000001E-2</c:v>
                </c:pt>
                <c:pt idx="863">
                  <c:v>3.0574500000000001E-2</c:v>
                </c:pt>
                <c:pt idx="864">
                  <c:v>3.0487E-2</c:v>
                </c:pt>
                <c:pt idx="865">
                  <c:v>3.0326499999999999E-2</c:v>
                </c:pt>
                <c:pt idx="866">
                  <c:v>2.99911E-2</c:v>
                </c:pt>
                <c:pt idx="867">
                  <c:v>2.99765E-2</c:v>
                </c:pt>
                <c:pt idx="868">
                  <c:v>2.9765099999999999E-2</c:v>
                </c:pt>
                <c:pt idx="869">
                  <c:v>2.9575500000000001E-2</c:v>
                </c:pt>
                <c:pt idx="870">
                  <c:v>2.9553599999999999E-2</c:v>
                </c:pt>
                <c:pt idx="871">
                  <c:v>2.94734E-2</c:v>
                </c:pt>
                <c:pt idx="872">
                  <c:v>2.9320300000000001E-2</c:v>
                </c:pt>
                <c:pt idx="873">
                  <c:v>2.92911E-2</c:v>
                </c:pt>
                <c:pt idx="874">
                  <c:v>2.90359E-2</c:v>
                </c:pt>
                <c:pt idx="875">
                  <c:v>2.9014000000000002E-2</c:v>
                </c:pt>
                <c:pt idx="876">
                  <c:v>2.8970300000000001E-2</c:v>
                </c:pt>
                <c:pt idx="877">
                  <c:v>2.8911900000000001E-2</c:v>
                </c:pt>
                <c:pt idx="878">
                  <c:v>2.88244E-2</c:v>
                </c:pt>
                <c:pt idx="879">
                  <c:v>2.8795299999999999E-2</c:v>
                </c:pt>
                <c:pt idx="880">
                  <c:v>2.8335900000000001E-2</c:v>
                </c:pt>
                <c:pt idx="881">
                  <c:v>2.82338E-2</c:v>
                </c:pt>
                <c:pt idx="882">
                  <c:v>2.8182800000000001E-2</c:v>
                </c:pt>
                <c:pt idx="883">
                  <c:v>2.8139000000000001E-2</c:v>
                </c:pt>
                <c:pt idx="884">
                  <c:v>2.7985900000000001E-2</c:v>
                </c:pt>
                <c:pt idx="885">
                  <c:v>2.7942100000000001E-2</c:v>
                </c:pt>
                <c:pt idx="886">
                  <c:v>2.78692E-2</c:v>
                </c:pt>
                <c:pt idx="887">
                  <c:v>2.7861899999999998E-2</c:v>
                </c:pt>
                <c:pt idx="888">
                  <c:v>2.7752499999999999E-2</c:v>
                </c:pt>
                <c:pt idx="889">
                  <c:v>2.7737999999999999E-2</c:v>
                </c:pt>
                <c:pt idx="890">
                  <c:v>2.7264E-2</c:v>
                </c:pt>
                <c:pt idx="891">
                  <c:v>2.72056E-2</c:v>
                </c:pt>
                <c:pt idx="892">
                  <c:v>2.6994199999999999E-2</c:v>
                </c:pt>
                <c:pt idx="893">
                  <c:v>2.6746300000000001E-2</c:v>
                </c:pt>
                <c:pt idx="894">
                  <c:v>2.66004E-2</c:v>
                </c:pt>
                <c:pt idx="895">
                  <c:v>2.6214000000000001E-2</c:v>
                </c:pt>
                <c:pt idx="896">
                  <c:v>2.60244E-2</c:v>
                </c:pt>
                <c:pt idx="897">
                  <c:v>2.60098E-2</c:v>
                </c:pt>
                <c:pt idx="898">
                  <c:v>2.5805600000000001E-2</c:v>
                </c:pt>
                <c:pt idx="899">
                  <c:v>2.5703500000000001E-2</c:v>
                </c:pt>
                <c:pt idx="900">
                  <c:v>2.5652500000000002E-2</c:v>
                </c:pt>
                <c:pt idx="901">
                  <c:v>2.55067E-2</c:v>
                </c:pt>
                <c:pt idx="902">
                  <c:v>2.5455599999999998E-2</c:v>
                </c:pt>
                <c:pt idx="903">
                  <c:v>2.5215000000000001E-2</c:v>
                </c:pt>
                <c:pt idx="904">
                  <c:v>2.48431E-2</c:v>
                </c:pt>
                <c:pt idx="905">
                  <c:v>2.4631699999999999E-2</c:v>
                </c:pt>
                <c:pt idx="906">
                  <c:v>2.4274400000000002E-2</c:v>
                </c:pt>
                <c:pt idx="907">
                  <c:v>2.3953499999999999E-2</c:v>
                </c:pt>
                <c:pt idx="908">
                  <c:v>2.3749300000000001E-2</c:v>
                </c:pt>
                <c:pt idx="909">
                  <c:v>2.3625400000000001E-2</c:v>
                </c:pt>
                <c:pt idx="910">
                  <c:v>2.3355600000000001E-2</c:v>
                </c:pt>
                <c:pt idx="911">
                  <c:v>2.3348299999999999E-2</c:v>
                </c:pt>
                <c:pt idx="912">
                  <c:v>2.3260800000000002E-2</c:v>
                </c:pt>
                <c:pt idx="913">
                  <c:v>2.30712E-2</c:v>
                </c:pt>
                <c:pt idx="914">
                  <c:v>2.3005600000000001E-2</c:v>
                </c:pt>
                <c:pt idx="915">
                  <c:v>2.29327E-2</c:v>
                </c:pt>
                <c:pt idx="916">
                  <c:v>2.2925399999999999E-2</c:v>
                </c:pt>
                <c:pt idx="917">
                  <c:v>2.27212E-2</c:v>
                </c:pt>
                <c:pt idx="918">
                  <c:v>2.2655600000000001E-2</c:v>
                </c:pt>
                <c:pt idx="919">
                  <c:v>2.2641000000000001E-2</c:v>
                </c:pt>
                <c:pt idx="920">
                  <c:v>2.2349299999999999E-2</c:v>
                </c:pt>
                <c:pt idx="921">
                  <c:v>2.22983E-2</c:v>
                </c:pt>
                <c:pt idx="922">
                  <c:v>2.1992000000000001E-2</c:v>
                </c:pt>
                <c:pt idx="923">
                  <c:v>2.1977400000000001E-2</c:v>
                </c:pt>
                <c:pt idx="924">
                  <c:v>2.18899E-2</c:v>
                </c:pt>
                <c:pt idx="925">
                  <c:v>2.1773299999999999E-2</c:v>
                </c:pt>
                <c:pt idx="926">
                  <c:v>2.16201E-2</c:v>
                </c:pt>
                <c:pt idx="927">
                  <c:v>2.1576399999999999E-2</c:v>
                </c:pt>
                <c:pt idx="928">
                  <c:v>2.14816E-2</c:v>
                </c:pt>
                <c:pt idx="929">
                  <c:v>2.14524E-2</c:v>
                </c:pt>
                <c:pt idx="930">
                  <c:v>2.1416000000000001E-2</c:v>
                </c:pt>
                <c:pt idx="931">
                  <c:v>2.12701E-2</c:v>
                </c:pt>
                <c:pt idx="932">
                  <c:v>2.1117E-2</c:v>
                </c:pt>
                <c:pt idx="933">
                  <c:v>2.10149E-2</c:v>
                </c:pt>
                <c:pt idx="934">
                  <c:v>2.0971199999999999E-2</c:v>
                </c:pt>
                <c:pt idx="935">
                  <c:v>2.0854500000000002E-2</c:v>
                </c:pt>
                <c:pt idx="936">
                  <c:v>2.0176400000000001E-2</c:v>
                </c:pt>
                <c:pt idx="937">
                  <c:v>2.0139899999999999E-2</c:v>
                </c:pt>
                <c:pt idx="938">
                  <c:v>1.98774E-2</c:v>
                </c:pt>
                <c:pt idx="939">
                  <c:v>1.98482E-2</c:v>
                </c:pt>
                <c:pt idx="940">
                  <c:v>1.9811800000000001E-2</c:v>
                </c:pt>
                <c:pt idx="941">
                  <c:v>1.97389E-2</c:v>
                </c:pt>
                <c:pt idx="942">
                  <c:v>1.9673199999999998E-2</c:v>
                </c:pt>
                <c:pt idx="943">
                  <c:v>1.9549299999999999E-2</c:v>
                </c:pt>
                <c:pt idx="944">
                  <c:v>1.94399E-2</c:v>
                </c:pt>
                <c:pt idx="945">
                  <c:v>1.94253E-2</c:v>
                </c:pt>
                <c:pt idx="946">
                  <c:v>1.9352399999999999E-2</c:v>
                </c:pt>
                <c:pt idx="947">
                  <c:v>1.93159E-2</c:v>
                </c:pt>
                <c:pt idx="948">
                  <c:v>1.9294100000000002E-2</c:v>
                </c:pt>
                <c:pt idx="949">
                  <c:v>1.9206600000000001E-2</c:v>
                </c:pt>
                <c:pt idx="950">
                  <c:v>1.9082600000000002E-2</c:v>
                </c:pt>
                <c:pt idx="951">
                  <c:v>1.8871099999999998E-2</c:v>
                </c:pt>
                <c:pt idx="952">
                  <c:v>1.8630500000000001E-2</c:v>
                </c:pt>
                <c:pt idx="953">
                  <c:v>1.84993E-2</c:v>
                </c:pt>
                <c:pt idx="954">
                  <c:v>1.8346100000000001E-2</c:v>
                </c:pt>
                <c:pt idx="955">
                  <c:v>1.8317E-2</c:v>
                </c:pt>
                <c:pt idx="956">
                  <c:v>1.8229499999999999E-2</c:v>
                </c:pt>
                <c:pt idx="957">
                  <c:v>1.8061799999999999E-2</c:v>
                </c:pt>
                <c:pt idx="958">
                  <c:v>1.8025300000000001E-2</c:v>
                </c:pt>
                <c:pt idx="959">
                  <c:v>1.8010700000000001E-2</c:v>
                </c:pt>
                <c:pt idx="960">
                  <c:v>1.7821099999999999E-2</c:v>
                </c:pt>
                <c:pt idx="961">
                  <c:v>1.7821099999999999E-2</c:v>
                </c:pt>
                <c:pt idx="962">
                  <c:v>1.76972E-2</c:v>
                </c:pt>
                <c:pt idx="963">
                  <c:v>1.76534E-2</c:v>
                </c:pt>
                <c:pt idx="964">
                  <c:v>1.7646100000000001E-2</c:v>
                </c:pt>
                <c:pt idx="965">
                  <c:v>1.7573200000000001E-2</c:v>
                </c:pt>
                <c:pt idx="966">
                  <c:v>1.7551299999999999E-2</c:v>
                </c:pt>
                <c:pt idx="967">
                  <c:v>1.74711E-2</c:v>
                </c:pt>
                <c:pt idx="968">
                  <c:v>1.7449200000000002E-2</c:v>
                </c:pt>
                <c:pt idx="969">
                  <c:v>1.7194000000000001E-2</c:v>
                </c:pt>
                <c:pt idx="970">
                  <c:v>1.71211E-2</c:v>
                </c:pt>
                <c:pt idx="971">
                  <c:v>1.7084700000000001E-2</c:v>
                </c:pt>
                <c:pt idx="972">
                  <c:v>1.6968E-2</c:v>
                </c:pt>
                <c:pt idx="973">
                  <c:v>1.68659E-2</c:v>
                </c:pt>
                <c:pt idx="974">
                  <c:v>1.6771100000000001E-2</c:v>
                </c:pt>
                <c:pt idx="975">
                  <c:v>1.6734599999999999E-2</c:v>
                </c:pt>
                <c:pt idx="976">
                  <c:v>1.6669E-2</c:v>
                </c:pt>
                <c:pt idx="977">
                  <c:v>1.6581499999999999E-2</c:v>
                </c:pt>
                <c:pt idx="978">
                  <c:v>1.6421100000000001E-2</c:v>
                </c:pt>
                <c:pt idx="979">
                  <c:v>1.6391900000000001E-2</c:v>
                </c:pt>
                <c:pt idx="980">
                  <c:v>1.6355499999999999E-2</c:v>
                </c:pt>
                <c:pt idx="981">
                  <c:v>1.61513E-2</c:v>
                </c:pt>
                <c:pt idx="982">
                  <c:v>1.61513E-2</c:v>
                </c:pt>
                <c:pt idx="983">
                  <c:v>1.6114799999999999E-2</c:v>
                </c:pt>
                <c:pt idx="984">
                  <c:v>1.6041900000000001E-2</c:v>
                </c:pt>
                <c:pt idx="985">
                  <c:v>1.6012800000000001E-2</c:v>
                </c:pt>
                <c:pt idx="986">
                  <c:v>1.5998200000000001E-2</c:v>
                </c:pt>
                <c:pt idx="987">
                  <c:v>1.59107E-2</c:v>
                </c:pt>
                <c:pt idx="988">
                  <c:v>1.58669E-2</c:v>
                </c:pt>
                <c:pt idx="989">
                  <c:v>1.5721099999999998E-2</c:v>
                </c:pt>
                <c:pt idx="990">
                  <c:v>1.5721099999999998E-2</c:v>
                </c:pt>
                <c:pt idx="991">
                  <c:v>1.5662800000000001E-2</c:v>
                </c:pt>
                <c:pt idx="992">
                  <c:v>1.5655499999999999E-2</c:v>
                </c:pt>
                <c:pt idx="993">
                  <c:v>1.51086E-2</c:v>
                </c:pt>
                <c:pt idx="994">
                  <c:v>1.5028400000000001E-2</c:v>
                </c:pt>
                <c:pt idx="995">
                  <c:v>1.49482E-2</c:v>
                </c:pt>
                <c:pt idx="996">
                  <c:v>1.49117E-2</c:v>
                </c:pt>
                <c:pt idx="997">
                  <c:v>1.49117E-2</c:v>
                </c:pt>
                <c:pt idx="998">
                  <c:v>1.4809599999999999E-2</c:v>
                </c:pt>
                <c:pt idx="999">
                  <c:v>1.4605399999999999E-2</c:v>
                </c:pt>
                <c:pt idx="1000">
                  <c:v>1.45034E-2</c:v>
                </c:pt>
                <c:pt idx="1001">
                  <c:v>1.4408600000000001E-2</c:v>
                </c:pt>
                <c:pt idx="1002">
                  <c:v>1.42919E-2</c:v>
                </c:pt>
                <c:pt idx="1003">
                  <c:v>1.42846E-2</c:v>
                </c:pt>
                <c:pt idx="1004">
                  <c:v>1.42773E-2</c:v>
                </c:pt>
                <c:pt idx="1005">
                  <c:v>1.427E-2</c:v>
                </c:pt>
                <c:pt idx="1006">
                  <c:v>1.4204400000000001E-2</c:v>
                </c:pt>
                <c:pt idx="1007">
                  <c:v>1.4182500000000001E-2</c:v>
                </c:pt>
                <c:pt idx="1008">
                  <c:v>1.41534E-2</c:v>
                </c:pt>
                <c:pt idx="1009">
                  <c:v>1.4043999999999999E-2</c:v>
                </c:pt>
                <c:pt idx="1010">
                  <c:v>1.392E-2</c:v>
                </c:pt>
                <c:pt idx="1011">
                  <c:v>1.38981E-2</c:v>
                </c:pt>
                <c:pt idx="1012">
                  <c:v>1.3876299999999999E-2</c:v>
                </c:pt>
                <c:pt idx="1013">
                  <c:v>1.3803299999999999E-2</c:v>
                </c:pt>
                <c:pt idx="1014">
                  <c:v>1.37815E-2</c:v>
                </c:pt>
                <c:pt idx="1015">
                  <c:v>1.3635599999999999E-2</c:v>
                </c:pt>
                <c:pt idx="1016">
                  <c:v>1.3591900000000001E-2</c:v>
                </c:pt>
                <c:pt idx="1017">
                  <c:v>1.3591900000000001E-2</c:v>
                </c:pt>
                <c:pt idx="1018">
                  <c:v>1.3380400000000001E-2</c:v>
                </c:pt>
                <c:pt idx="1019">
                  <c:v>1.3198100000000001E-2</c:v>
                </c:pt>
                <c:pt idx="1020">
                  <c:v>1.31471E-2</c:v>
                </c:pt>
                <c:pt idx="1021">
                  <c:v>1.31252E-2</c:v>
                </c:pt>
                <c:pt idx="1022">
                  <c:v>1.3081499999999999E-2</c:v>
                </c:pt>
                <c:pt idx="1023">
                  <c:v>1.3052299999999999E-2</c:v>
                </c:pt>
                <c:pt idx="1024">
                  <c:v>1.3037699999999999E-2</c:v>
                </c:pt>
                <c:pt idx="1025">
                  <c:v>1.29721E-2</c:v>
                </c:pt>
                <c:pt idx="1026">
                  <c:v>1.27315E-2</c:v>
                </c:pt>
                <c:pt idx="1027">
                  <c:v>1.24981E-2</c:v>
                </c:pt>
                <c:pt idx="1028">
                  <c:v>1.2425200000000001E-2</c:v>
                </c:pt>
                <c:pt idx="1029">
                  <c:v>1.23669E-2</c:v>
                </c:pt>
                <c:pt idx="1030">
                  <c:v>1.23158E-2</c:v>
                </c:pt>
                <c:pt idx="1031">
                  <c:v>1.2264799999999999E-2</c:v>
                </c:pt>
                <c:pt idx="1032">
                  <c:v>1.21919E-2</c:v>
                </c:pt>
                <c:pt idx="1033">
                  <c:v>1.20971E-2</c:v>
                </c:pt>
                <c:pt idx="1034">
                  <c:v>1.19512E-2</c:v>
                </c:pt>
                <c:pt idx="1035">
                  <c:v>1.19148E-2</c:v>
                </c:pt>
                <c:pt idx="1036">
                  <c:v>1.19075E-2</c:v>
                </c:pt>
                <c:pt idx="1037">
                  <c:v>1.16814E-2</c:v>
                </c:pt>
                <c:pt idx="1038">
                  <c:v>1.1593900000000001E-2</c:v>
                </c:pt>
                <c:pt idx="1039">
                  <c:v>1.15137E-2</c:v>
                </c:pt>
                <c:pt idx="1040">
                  <c:v>1.1491899999999999E-2</c:v>
                </c:pt>
                <c:pt idx="1041">
                  <c:v>1.1469999999999999E-2</c:v>
                </c:pt>
                <c:pt idx="1042">
                  <c:v>1.13752E-2</c:v>
                </c:pt>
                <c:pt idx="1043">
                  <c:v>1.13169E-2</c:v>
                </c:pt>
                <c:pt idx="1044">
                  <c:v>1.12002E-2</c:v>
                </c:pt>
                <c:pt idx="1045">
                  <c:v>1.11783E-2</c:v>
                </c:pt>
                <c:pt idx="1046">
                  <c:v>1.11491E-2</c:v>
                </c:pt>
                <c:pt idx="1047">
                  <c:v>1.09523E-2</c:v>
                </c:pt>
                <c:pt idx="1048">
                  <c:v>1.09231E-2</c:v>
                </c:pt>
                <c:pt idx="1049">
                  <c:v>1.0857500000000001E-2</c:v>
                </c:pt>
                <c:pt idx="1050">
                  <c:v>1.077E-2</c:v>
                </c:pt>
                <c:pt idx="1051">
                  <c:v>1.07408E-2</c:v>
                </c:pt>
                <c:pt idx="1052">
                  <c:v>1.07262E-2</c:v>
                </c:pt>
                <c:pt idx="1053">
                  <c:v>1.0667899999999999E-2</c:v>
                </c:pt>
                <c:pt idx="1054">
                  <c:v>1.05877E-2</c:v>
                </c:pt>
                <c:pt idx="1055">
                  <c:v>1.05366E-2</c:v>
                </c:pt>
                <c:pt idx="1056">
                  <c:v>1.0485599999999999E-2</c:v>
                </c:pt>
                <c:pt idx="1057">
                  <c:v>1.03252E-2</c:v>
                </c:pt>
                <c:pt idx="1058">
                  <c:v>1.0237700000000001E-2</c:v>
                </c:pt>
                <c:pt idx="1059">
                  <c:v>1.0237700000000001E-2</c:v>
                </c:pt>
                <c:pt idx="1060">
                  <c:v>1.0186600000000001E-2</c:v>
                </c:pt>
                <c:pt idx="1061">
                  <c:v>1.01283E-2</c:v>
                </c:pt>
                <c:pt idx="1062">
                  <c:v>1.0004300000000001E-2</c:v>
                </c:pt>
                <c:pt idx="1063">
                  <c:v>9.9605800000000001E-3</c:v>
                </c:pt>
                <c:pt idx="1064">
                  <c:v>9.9241199999999998E-3</c:v>
                </c:pt>
                <c:pt idx="1065">
                  <c:v>9.9022399999999997E-3</c:v>
                </c:pt>
                <c:pt idx="1066">
                  <c:v>9.9022399999999997E-3</c:v>
                </c:pt>
                <c:pt idx="1067">
                  <c:v>9.7855800000000003E-3</c:v>
                </c:pt>
                <c:pt idx="1068">
                  <c:v>9.7709900000000002E-3</c:v>
                </c:pt>
                <c:pt idx="1069">
                  <c:v>9.7272399999999998E-3</c:v>
                </c:pt>
                <c:pt idx="1070">
                  <c:v>9.6907799999999995E-3</c:v>
                </c:pt>
                <c:pt idx="1071">
                  <c:v>9.5595300000000001E-3</c:v>
                </c:pt>
                <c:pt idx="1072">
                  <c:v>9.5303599999999999E-3</c:v>
                </c:pt>
                <c:pt idx="1073">
                  <c:v>9.4136900000000006E-3</c:v>
                </c:pt>
                <c:pt idx="1074">
                  <c:v>9.3188999999999998E-3</c:v>
                </c:pt>
                <c:pt idx="1075">
                  <c:v>9.3043199999999996E-3</c:v>
                </c:pt>
                <c:pt idx="1076">
                  <c:v>9.2459800000000009E-3</c:v>
                </c:pt>
                <c:pt idx="1077">
                  <c:v>9.2022300000000005E-3</c:v>
                </c:pt>
                <c:pt idx="1078">
                  <c:v>9.15119E-3</c:v>
                </c:pt>
                <c:pt idx="1079">
                  <c:v>9.0709799999999993E-3</c:v>
                </c:pt>
                <c:pt idx="1080">
                  <c:v>8.7209799999999997E-3</c:v>
                </c:pt>
                <c:pt idx="1081">
                  <c:v>8.5970200000000004E-3</c:v>
                </c:pt>
                <c:pt idx="1082">
                  <c:v>8.5022199999999996E-3</c:v>
                </c:pt>
                <c:pt idx="1083">
                  <c:v>8.4657599999999993E-3</c:v>
                </c:pt>
                <c:pt idx="1084">
                  <c:v>8.3272199999999998E-3</c:v>
                </c:pt>
                <c:pt idx="1085">
                  <c:v>8.2032600000000004E-3</c:v>
                </c:pt>
                <c:pt idx="1086">
                  <c:v>8.0574199999999992E-3</c:v>
                </c:pt>
                <c:pt idx="1087">
                  <c:v>7.9334599999999998E-3</c:v>
                </c:pt>
                <c:pt idx="1088">
                  <c:v>7.8751299999999993E-3</c:v>
                </c:pt>
                <c:pt idx="1089">
                  <c:v>7.8605399999999992E-3</c:v>
                </c:pt>
                <c:pt idx="1090">
                  <c:v>7.7657500000000001E-3</c:v>
                </c:pt>
                <c:pt idx="1091">
                  <c:v>7.7292899999999998E-3</c:v>
                </c:pt>
                <c:pt idx="1092">
                  <c:v>7.6344999999999998E-3</c:v>
                </c:pt>
                <c:pt idx="1093">
                  <c:v>7.56158E-3</c:v>
                </c:pt>
                <c:pt idx="1094">
                  <c:v>7.4740800000000001E-3</c:v>
                </c:pt>
                <c:pt idx="1095">
                  <c:v>7.4667900000000001E-3</c:v>
                </c:pt>
                <c:pt idx="1096">
                  <c:v>7.4376199999999998E-3</c:v>
                </c:pt>
                <c:pt idx="1097">
                  <c:v>7.3647000000000001E-3</c:v>
                </c:pt>
                <c:pt idx="1098">
                  <c:v>7.35741E-3</c:v>
                </c:pt>
                <c:pt idx="1099">
                  <c:v>7.2917900000000003E-3</c:v>
                </c:pt>
                <c:pt idx="1100">
                  <c:v>7.2553299999999999E-3</c:v>
                </c:pt>
                <c:pt idx="1101">
                  <c:v>7.2407399999999998E-3</c:v>
                </c:pt>
                <c:pt idx="1102">
                  <c:v>7.2407399999999998E-3</c:v>
                </c:pt>
                <c:pt idx="1103">
                  <c:v>7.2334499999999998E-3</c:v>
                </c:pt>
                <c:pt idx="1104">
                  <c:v>7.1824100000000002E-3</c:v>
                </c:pt>
                <c:pt idx="1105">
                  <c:v>7.16053E-3</c:v>
                </c:pt>
                <c:pt idx="1106">
                  <c:v>7.1094900000000004E-3</c:v>
                </c:pt>
                <c:pt idx="1107">
                  <c:v>7.0876200000000002E-3</c:v>
                </c:pt>
                <c:pt idx="1108">
                  <c:v>7.06574E-3</c:v>
                </c:pt>
                <c:pt idx="1109">
                  <c:v>7.0146999999999996E-3</c:v>
                </c:pt>
                <c:pt idx="1110">
                  <c:v>6.9855300000000002E-3</c:v>
                </c:pt>
                <c:pt idx="1111">
                  <c:v>6.9344899999999998E-3</c:v>
                </c:pt>
                <c:pt idx="1112">
                  <c:v>6.7376099999999998E-3</c:v>
                </c:pt>
                <c:pt idx="1113">
                  <c:v>6.6573999999999999E-3</c:v>
                </c:pt>
                <c:pt idx="1114">
                  <c:v>6.5917700000000003E-3</c:v>
                </c:pt>
                <c:pt idx="1115">
                  <c:v>6.2928100000000002E-3</c:v>
                </c:pt>
                <c:pt idx="1116">
                  <c:v>6.2053100000000003E-3</c:v>
                </c:pt>
                <c:pt idx="1117">
                  <c:v>6.1542699999999999E-3</c:v>
                </c:pt>
                <c:pt idx="1118">
                  <c:v>6.0303099999999997E-3</c:v>
                </c:pt>
                <c:pt idx="1119">
                  <c:v>6.0230099999999996E-3</c:v>
                </c:pt>
                <c:pt idx="1120">
                  <c:v>5.8917600000000002E-3</c:v>
                </c:pt>
                <c:pt idx="1121">
                  <c:v>5.7678E-3</c:v>
                </c:pt>
                <c:pt idx="1122">
                  <c:v>5.7313399999999997E-3</c:v>
                </c:pt>
                <c:pt idx="1123">
                  <c:v>5.7094700000000003E-3</c:v>
                </c:pt>
                <c:pt idx="1124">
                  <c:v>5.6073800000000004E-3</c:v>
                </c:pt>
                <c:pt idx="1125">
                  <c:v>5.5490499999999998E-3</c:v>
                </c:pt>
                <c:pt idx="1126">
                  <c:v>5.5490499999999998E-3</c:v>
                </c:pt>
                <c:pt idx="1127">
                  <c:v>5.5271699999999997E-3</c:v>
                </c:pt>
                <c:pt idx="1128">
                  <c:v>5.5198799999999996E-3</c:v>
                </c:pt>
                <c:pt idx="1129">
                  <c:v>5.4615499999999999E-3</c:v>
                </c:pt>
                <c:pt idx="1130">
                  <c:v>5.4178000000000004E-3</c:v>
                </c:pt>
                <c:pt idx="1131">
                  <c:v>5.4032100000000003E-3</c:v>
                </c:pt>
                <c:pt idx="1132">
                  <c:v>5.3594599999999999E-3</c:v>
                </c:pt>
                <c:pt idx="1133">
                  <c:v>5.2646699999999999E-3</c:v>
                </c:pt>
                <c:pt idx="1134">
                  <c:v>5.1844600000000001E-3</c:v>
                </c:pt>
                <c:pt idx="1135">
                  <c:v>5.1479999999999998E-3</c:v>
                </c:pt>
                <c:pt idx="1136">
                  <c:v>5.07508E-3</c:v>
                </c:pt>
                <c:pt idx="1137">
                  <c:v>4.7834100000000001E-3</c:v>
                </c:pt>
                <c:pt idx="1138">
                  <c:v>4.7688299999999999E-3</c:v>
                </c:pt>
                <c:pt idx="1139">
                  <c:v>4.6886200000000001E-3</c:v>
                </c:pt>
                <c:pt idx="1140">
                  <c:v>4.6594499999999999E-3</c:v>
                </c:pt>
                <c:pt idx="1141">
                  <c:v>4.5427799999999997E-3</c:v>
                </c:pt>
                <c:pt idx="1142">
                  <c:v>4.4917400000000001E-3</c:v>
                </c:pt>
                <c:pt idx="1143">
                  <c:v>4.28028E-3</c:v>
                </c:pt>
                <c:pt idx="1144">
                  <c:v>4.2729899999999999E-3</c:v>
                </c:pt>
                <c:pt idx="1145">
                  <c:v>4.2292400000000004E-3</c:v>
                </c:pt>
                <c:pt idx="1146">
                  <c:v>4.2146500000000003E-3</c:v>
                </c:pt>
                <c:pt idx="1147">
                  <c:v>4.0688199999999999E-3</c:v>
                </c:pt>
                <c:pt idx="1148">
                  <c:v>3.9011100000000002E-3</c:v>
                </c:pt>
                <c:pt idx="1149">
                  <c:v>3.8719399999999999E-3</c:v>
                </c:pt>
                <c:pt idx="1150">
                  <c:v>3.8427700000000001E-3</c:v>
                </c:pt>
                <c:pt idx="1151">
                  <c:v>3.82819E-3</c:v>
                </c:pt>
                <c:pt idx="1152">
                  <c:v>3.7261E-3</c:v>
                </c:pt>
                <c:pt idx="1153">
                  <c:v>3.5511000000000002E-3</c:v>
                </c:pt>
                <c:pt idx="1154">
                  <c:v>3.52922E-3</c:v>
                </c:pt>
                <c:pt idx="1155">
                  <c:v>3.5000600000000002E-3</c:v>
                </c:pt>
                <c:pt idx="1156">
                  <c:v>3.3760999999999999E-3</c:v>
                </c:pt>
                <c:pt idx="1157">
                  <c:v>3.2375500000000001E-3</c:v>
                </c:pt>
                <c:pt idx="1158">
                  <c:v>3.0990100000000001E-3</c:v>
                </c:pt>
                <c:pt idx="1159">
                  <c:v>2.9750499999999999E-3</c:v>
                </c:pt>
                <c:pt idx="1160">
                  <c:v>2.93859E-3</c:v>
                </c:pt>
                <c:pt idx="1161">
                  <c:v>2.8583800000000002E-3</c:v>
                </c:pt>
                <c:pt idx="1162">
                  <c:v>2.8583800000000002E-3</c:v>
                </c:pt>
                <c:pt idx="1163">
                  <c:v>2.73442E-3</c:v>
                </c:pt>
                <c:pt idx="1164">
                  <c:v>2.7125399999999998E-3</c:v>
                </c:pt>
                <c:pt idx="1165">
                  <c:v>2.6469200000000001E-3</c:v>
                </c:pt>
                <c:pt idx="1166">
                  <c:v>2.58858E-3</c:v>
                </c:pt>
                <c:pt idx="1167">
                  <c:v>2.5739999999999999E-3</c:v>
                </c:pt>
                <c:pt idx="1168">
                  <c:v>2.5521200000000002E-3</c:v>
                </c:pt>
                <c:pt idx="1169">
                  <c:v>2.5521200000000002E-3</c:v>
                </c:pt>
                <c:pt idx="1170">
                  <c:v>2.53754E-3</c:v>
                </c:pt>
                <c:pt idx="1171">
                  <c:v>2.4865E-3</c:v>
                </c:pt>
                <c:pt idx="1172">
                  <c:v>2.4135799999999998E-3</c:v>
                </c:pt>
                <c:pt idx="1173">
                  <c:v>2.39171E-3</c:v>
                </c:pt>
                <c:pt idx="1174">
                  <c:v>2.3552500000000001E-3</c:v>
                </c:pt>
                <c:pt idx="1175">
                  <c:v>2.2604499999999998E-3</c:v>
                </c:pt>
                <c:pt idx="1176">
                  <c:v>2.0198199999999999E-3</c:v>
                </c:pt>
                <c:pt idx="1177">
                  <c:v>2.0125299999999998E-3</c:v>
                </c:pt>
                <c:pt idx="1178">
                  <c:v>1.8812799999999999E-3</c:v>
                </c:pt>
                <c:pt idx="1179">
                  <c:v>1.83753E-3</c:v>
                </c:pt>
                <c:pt idx="1180">
                  <c:v>1.82295E-3</c:v>
                </c:pt>
                <c:pt idx="1181">
                  <c:v>1.80836E-3</c:v>
                </c:pt>
                <c:pt idx="1182">
                  <c:v>1.69899E-3</c:v>
                </c:pt>
                <c:pt idx="1183">
                  <c:v>1.6844E-3</c:v>
                </c:pt>
                <c:pt idx="1184">
                  <c:v>1.6844E-3</c:v>
                </c:pt>
                <c:pt idx="1185">
                  <c:v>1.6479400000000001E-3</c:v>
                </c:pt>
                <c:pt idx="1186">
                  <c:v>1.5969000000000001E-3</c:v>
                </c:pt>
                <c:pt idx="1187">
                  <c:v>1.5239800000000001E-3</c:v>
                </c:pt>
                <c:pt idx="1188">
                  <c:v>1.48752E-3</c:v>
                </c:pt>
                <c:pt idx="1189">
                  <c:v>1.4583599999999999E-3</c:v>
                </c:pt>
                <c:pt idx="1190">
                  <c:v>1.3781500000000001E-3</c:v>
                </c:pt>
                <c:pt idx="1191">
                  <c:v>1.3052300000000001E-3</c:v>
                </c:pt>
                <c:pt idx="1192">
                  <c:v>1.29794E-3</c:v>
                </c:pt>
                <c:pt idx="1193">
                  <c:v>1.19585E-3</c:v>
                </c:pt>
                <c:pt idx="1194">
                  <c:v>1.17398E-3</c:v>
                </c:pt>
                <c:pt idx="1195">
                  <c:v>1.1229300000000001E-3</c:v>
                </c:pt>
                <c:pt idx="1196">
                  <c:v>1.1083499999999999E-3</c:v>
                </c:pt>
                <c:pt idx="1197">
                  <c:v>1.09377E-3</c:v>
                </c:pt>
                <c:pt idx="1198">
                  <c:v>1.0864799999999999E-3</c:v>
                </c:pt>
                <c:pt idx="1199">
                  <c:v>1.0281400000000001E-3</c:v>
                </c:pt>
                <c:pt idx="1200">
                  <c:v>9.6251599999999996E-4</c:v>
                </c:pt>
                <c:pt idx="1201">
                  <c:v>9.1147299999999999E-4</c:v>
                </c:pt>
                <c:pt idx="1202">
                  <c:v>8.8959800000000002E-4</c:v>
                </c:pt>
                <c:pt idx="1203">
                  <c:v>8.7501400000000002E-4</c:v>
                </c:pt>
                <c:pt idx="1204">
                  <c:v>8.6772200000000002E-4</c:v>
                </c:pt>
                <c:pt idx="1205">
                  <c:v>7.5834600000000002E-4</c:v>
                </c:pt>
                <c:pt idx="1206">
                  <c:v>7.3647000000000003E-4</c:v>
                </c:pt>
                <c:pt idx="1207">
                  <c:v>6.9271999999999997E-4</c:v>
                </c:pt>
                <c:pt idx="1208">
                  <c:v>6.8542799999999997E-4</c:v>
                </c:pt>
                <c:pt idx="1209">
                  <c:v>6.8542799999999997E-4</c:v>
                </c:pt>
                <c:pt idx="1210">
                  <c:v>6.48969E-4</c:v>
                </c:pt>
                <c:pt idx="1211">
                  <c:v>6.3438500000000001E-4</c:v>
                </c:pt>
                <c:pt idx="1212">
                  <c:v>6.2709400000000002E-4</c:v>
                </c:pt>
                <c:pt idx="1213">
                  <c:v>6.1980200000000003E-4</c:v>
                </c:pt>
                <c:pt idx="1214">
                  <c:v>6.0521800000000003E-4</c:v>
                </c:pt>
                <c:pt idx="1215">
                  <c:v>5.9792600000000003E-4</c:v>
                </c:pt>
                <c:pt idx="1216">
                  <c:v>5.9063500000000005E-4</c:v>
                </c:pt>
                <c:pt idx="1217">
                  <c:v>5.9063500000000005E-4</c:v>
                </c:pt>
                <c:pt idx="1218">
                  <c:v>5.6875899999999995E-4</c:v>
                </c:pt>
                <c:pt idx="1219">
                  <c:v>5.4688399999999998E-4</c:v>
                </c:pt>
                <c:pt idx="1220">
                  <c:v>5.1042500000000001E-4</c:v>
                </c:pt>
                <c:pt idx="1221">
                  <c:v>5.0313300000000001E-4</c:v>
                </c:pt>
                <c:pt idx="1222">
                  <c:v>4.8855000000000003E-4</c:v>
                </c:pt>
                <c:pt idx="1223">
                  <c:v>4.5938199999999999E-4</c:v>
                </c:pt>
                <c:pt idx="1224">
                  <c:v>4.3750700000000001E-4</c:v>
                </c:pt>
                <c:pt idx="1225">
                  <c:v>4.3750700000000001E-4</c:v>
                </c:pt>
                <c:pt idx="1226">
                  <c:v>4.3021500000000001E-4</c:v>
                </c:pt>
                <c:pt idx="1227">
                  <c:v>4.2292399999999998E-4</c:v>
                </c:pt>
                <c:pt idx="1228">
                  <c:v>4.1563199999999998E-4</c:v>
                </c:pt>
                <c:pt idx="1229">
                  <c:v>4.1563199999999998E-4</c:v>
                </c:pt>
                <c:pt idx="1230">
                  <c:v>3.9375599999999999E-4</c:v>
                </c:pt>
                <c:pt idx="1231">
                  <c:v>3.9375599999999999E-4</c:v>
                </c:pt>
                <c:pt idx="1232">
                  <c:v>3.8646500000000001E-4</c:v>
                </c:pt>
                <c:pt idx="1233">
                  <c:v>3.8646500000000001E-4</c:v>
                </c:pt>
                <c:pt idx="1234">
                  <c:v>3.7917300000000001E-4</c:v>
                </c:pt>
                <c:pt idx="1235">
                  <c:v>3.5729700000000002E-4</c:v>
                </c:pt>
                <c:pt idx="1236">
                  <c:v>3.5000599999999998E-4</c:v>
                </c:pt>
                <c:pt idx="1237">
                  <c:v>3.4271399999999999E-4</c:v>
                </c:pt>
                <c:pt idx="1238">
                  <c:v>3.3542199999999999E-4</c:v>
                </c:pt>
                <c:pt idx="1239">
                  <c:v>3.3542199999999999E-4</c:v>
                </c:pt>
                <c:pt idx="1240">
                  <c:v>3.2812999999999999E-4</c:v>
                </c:pt>
                <c:pt idx="1241">
                  <c:v>3.2812999999999999E-4</c:v>
                </c:pt>
                <c:pt idx="1242">
                  <c:v>3.2812999999999999E-4</c:v>
                </c:pt>
                <c:pt idx="1243">
                  <c:v>3.2812999999999999E-4</c:v>
                </c:pt>
                <c:pt idx="1244">
                  <c:v>3.2083900000000001E-4</c:v>
                </c:pt>
                <c:pt idx="1245">
                  <c:v>3.2083900000000001E-4</c:v>
                </c:pt>
                <c:pt idx="1246">
                  <c:v>3.2083900000000001E-4</c:v>
                </c:pt>
                <c:pt idx="1247">
                  <c:v>3.0625500000000001E-4</c:v>
                </c:pt>
                <c:pt idx="1248">
                  <c:v>3.0625500000000001E-4</c:v>
                </c:pt>
                <c:pt idx="1249">
                  <c:v>3.0625500000000001E-4</c:v>
                </c:pt>
                <c:pt idx="1250">
                  <c:v>3.0625500000000001E-4</c:v>
                </c:pt>
                <c:pt idx="1251">
                  <c:v>2.9167100000000002E-4</c:v>
                </c:pt>
                <c:pt idx="1252">
                  <c:v>2.8437999999999998E-4</c:v>
                </c:pt>
                <c:pt idx="1253">
                  <c:v>2.8437999999999998E-4</c:v>
                </c:pt>
                <c:pt idx="1254">
                  <c:v>2.8437999999999998E-4</c:v>
                </c:pt>
                <c:pt idx="1255">
                  <c:v>2.8437999999999998E-4</c:v>
                </c:pt>
                <c:pt idx="1256">
                  <c:v>2.7708799999999999E-4</c:v>
                </c:pt>
                <c:pt idx="1257">
                  <c:v>2.6979599999999999E-4</c:v>
                </c:pt>
                <c:pt idx="1258">
                  <c:v>2.6979599999999999E-4</c:v>
                </c:pt>
                <c:pt idx="1259">
                  <c:v>2.6250399999999999E-4</c:v>
                </c:pt>
                <c:pt idx="1260">
                  <c:v>2.6250399999999999E-4</c:v>
                </c:pt>
                <c:pt idx="1261">
                  <c:v>2.55212E-4</c:v>
                </c:pt>
                <c:pt idx="1262">
                  <c:v>2.55212E-4</c:v>
                </c:pt>
                <c:pt idx="1263">
                  <c:v>2.55212E-4</c:v>
                </c:pt>
                <c:pt idx="1264">
                  <c:v>2.4792100000000001E-4</c:v>
                </c:pt>
                <c:pt idx="1265">
                  <c:v>2.4792100000000001E-4</c:v>
                </c:pt>
                <c:pt idx="1266">
                  <c:v>2.4792100000000001E-4</c:v>
                </c:pt>
                <c:pt idx="1267">
                  <c:v>2.4792100000000001E-4</c:v>
                </c:pt>
                <c:pt idx="1268">
                  <c:v>2.4792100000000001E-4</c:v>
                </c:pt>
                <c:pt idx="1269">
                  <c:v>2.4792100000000001E-4</c:v>
                </c:pt>
                <c:pt idx="1270">
                  <c:v>2.4792100000000001E-4</c:v>
                </c:pt>
                <c:pt idx="1271">
                  <c:v>2.4062899999999999E-4</c:v>
                </c:pt>
                <c:pt idx="1272">
                  <c:v>2.4062899999999999E-4</c:v>
                </c:pt>
                <c:pt idx="1273">
                  <c:v>2.4062899999999999E-4</c:v>
                </c:pt>
                <c:pt idx="1274">
                  <c:v>2.4062899999999999E-4</c:v>
                </c:pt>
                <c:pt idx="1275">
                  <c:v>2.4062899999999999E-4</c:v>
                </c:pt>
                <c:pt idx="1276">
                  <c:v>2.4062899999999999E-4</c:v>
                </c:pt>
                <c:pt idx="1277">
                  <c:v>2.3333699999999999E-4</c:v>
                </c:pt>
                <c:pt idx="1278">
                  <c:v>2.3333699999999999E-4</c:v>
                </c:pt>
                <c:pt idx="1279">
                  <c:v>2.2604499999999999E-4</c:v>
                </c:pt>
                <c:pt idx="1280">
                  <c:v>2.2604499999999999E-4</c:v>
                </c:pt>
                <c:pt idx="1281">
                  <c:v>2.2604499999999999E-4</c:v>
                </c:pt>
                <c:pt idx="1282">
                  <c:v>2.1875400000000001E-4</c:v>
                </c:pt>
                <c:pt idx="1283">
                  <c:v>2.1875400000000001E-4</c:v>
                </c:pt>
                <c:pt idx="1284">
                  <c:v>2.1875400000000001E-4</c:v>
                </c:pt>
                <c:pt idx="1285">
                  <c:v>2.1875400000000001E-4</c:v>
                </c:pt>
                <c:pt idx="1286">
                  <c:v>2.1875400000000001E-4</c:v>
                </c:pt>
                <c:pt idx="1287">
                  <c:v>2.1875400000000001E-4</c:v>
                </c:pt>
                <c:pt idx="1288">
                  <c:v>2.1875400000000001E-4</c:v>
                </c:pt>
                <c:pt idx="1289">
                  <c:v>2.1146199999999999E-4</c:v>
                </c:pt>
                <c:pt idx="1290">
                  <c:v>2.1146199999999999E-4</c:v>
                </c:pt>
                <c:pt idx="1291">
                  <c:v>2.1146199999999999E-4</c:v>
                </c:pt>
                <c:pt idx="1292">
                  <c:v>2.0416999999999999E-4</c:v>
                </c:pt>
                <c:pt idx="1293">
                  <c:v>2.0416999999999999E-4</c:v>
                </c:pt>
                <c:pt idx="1294">
                  <c:v>2.0416999999999999E-4</c:v>
                </c:pt>
                <c:pt idx="1295">
                  <c:v>2.0416999999999999E-4</c:v>
                </c:pt>
                <c:pt idx="1296">
                  <c:v>2.0416999999999999E-4</c:v>
                </c:pt>
                <c:pt idx="1297">
                  <c:v>1.9687799999999999E-4</c:v>
                </c:pt>
                <c:pt idx="1298">
                  <c:v>1.9687799999999999E-4</c:v>
                </c:pt>
                <c:pt idx="1299">
                  <c:v>1.9687799999999999E-4</c:v>
                </c:pt>
                <c:pt idx="1300">
                  <c:v>1.9687799999999999E-4</c:v>
                </c:pt>
                <c:pt idx="1301">
                  <c:v>1.9687799999999999E-4</c:v>
                </c:pt>
                <c:pt idx="1302">
                  <c:v>1.9687799999999999E-4</c:v>
                </c:pt>
                <c:pt idx="1303">
                  <c:v>1.9687799999999999E-4</c:v>
                </c:pt>
                <c:pt idx="1304">
                  <c:v>1.9687799999999999E-4</c:v>
                </c:pt>
                <c:pt idx="1305">
                  <c:v>1.9687799999999999E-4</c:v>
                </c:pt>
                <c:pt idx="1306">
                  <c:v>1.9687799999999999E-4</c:v>
                </c:pt>
                <c:pt idx="1307">
                  <c:v>1.89586E-4</c:v>
                </c:pt>
                <c:pt idx="1308">
                  <c:v>1.89586E-4</c:v>
                </c:pt>
                <c:pt idx="1309">
                  <c:v>1.89586E-4</c:v>
                </c:pt>
                <c:pt idx="1310">
                  <c:v>1.89586E-4</c:v>
                </c:pt>
                <c:pt idx="1311">
                  <c:v>1.89586E-4</c:v>
                </c:pt>
                <c:pt idx="1312">
                  <c:v>1.8229499999999999E-4</c:v>
                </c:pt>
                <c:pt idx="1313">
                  <c:v>1.8229499999999999E-4</c:v>
                </c:pt>
                <c:pt idx="1314">
                  <c:v>1.8229499999999999E-4</c:v>
                </c:pt>
                <c:pt idx="1315">
                  <c:v>1.8229499999999999E-4</c:v>
                </c:pt>
                <c:pt idx="1316">
                  <c:v>1.8229499999999999E-4</c:v>
                </c:pt>
                <c:pt idx="1317">
                  <c:v>1.8229499999999999E-4</c:v>
                </c:pt>
                <c:pt idx="1318">
                  <c:v>1.7500299999999999E-4</c:v>
                </c:pt>
                <c:pt idx="1319">
                  <c:v>1.7500299999999999E-4</c:v>
                </c:pt>
                <c:pt idx="1320">
                  <c:v>1.7500299999999999E-4</c:v>
                </c:pt>
                <c:pt idx="1321">
                  <c:v>1.7500299999999999E-4</c:v>
                </c:pt>
                <c:pt idx="1322">
                  <c:v>1.7500299999999999E-4</c:v>
                </c:pt>
                <c:pt idx="1323">
                  <c:v>1.7500299999999999E-4</c:v>
                </c:pt>
                <c:pt idx="1324">
                  <c:v>1.7500299999999999E-4</c:v>
                </c:pt>
                <c:pt idx="1325">
                  <c:v>1.7500299999999999E-4</c:v>
                </c:pt>
                <c:pt idx="1326">
                  <c:v>1.7500299999999999E-4</c:v>
                </c:pt>
                <c:pt idx="1327">
                  <c:v>1.7500299999999999E-4</c:v>
                </c:pt>
                <c:pt idx="1328">
                  <c:v>1.7500299999999999E-4</c:v>
                </c:pt>
                <c:pt idx="1329">
                  <c:v>1.6771099999999999E-4</c:v>
                </c:pt>
                <c:pt idx="1330">
                  <c:v>1.6771099999999999E-4</c:v>
                </c:pt>
                <c:pt idx="1331">
                  <c:v>1.6771099999999999E-4</c:v>
                </c:pt>
                <c:pt idx="1332">
                  <c:v>1.6771099999999999E-4</c:v>
                </c:pt>
                <c:pt idx="1333">
                  <c:v>1.6771099999999999E-4</c:v>
                </c:pt>
                <c:pt idx="1334">
                  <c:v>1.6771099999999999E-4</c:v>
                </c:pt>
                <c:pt idx="1335">
                  <c:v>1.6771099999999999E-4</c:v>
                </c:pt>
                <c:pt idx="1336">
                  <c:v>1.6771099999999999E-4</c:v>
                </c:pt>
                <c:pt idx="1337">
                  <c:v>1.6771099999999999E-4</c:v>
                </c:pt>
                <c:pt idx="1338">
                  <c:v>1.60419E-4</c:v>
                </c:pt>
                <c:pt idx="1339">
                  <c:v>1.60419E-4</c:v>
                </c:pt>
                <c:pt idx="1340">
                  <c:v>1.60419E-4</c:v>
                </c:pt>
                <c:pt idx="1341">
                  <c:v>1.60419E-4</c:v>
                </c:pt>
                <c:pt idx="1342">
                  <c:v>1.60419E-4</c:v>
                </c:pt>
                <c:pt idx="1343">
                  <c:v>1.60419E-4</c:v>
                </c:pt>
                <c:pt idx="1344">
                  <c:v>1.53127E-4</c:v>
                </c:pt>
                <c:pt idx="1345">
                  <c:v>1.53127E-4</c:v>
                </c:pt>
                <c:pt idx="1346">
                  <c:v>1.53127E-4</c:v>
                </c:pt>
                <c:pt idx="1347">
                  <c:v>1.53127E-4</c:v>
                </c:pt>
                <c:pt idx="1348">
                  <c:v>1.53127E-4</c:v>
                </c:pt>
                <c:pt idx="1349">
                  <c:v>1.53127E-4</c:v>
                </c:pt>
                <c:pt idx="1350">
                  <c:v>1.53127E-4</c:v>
                </c:pt>
                <c:pt idx="1351">
                  <c:v>1.53127E-4</c:v>
                </c:pt>
                <c:pt idx="1352">
                  <c:v>1.53127E-4</c:v>
                </c:pt>
                <c:pt idx="1353">
                  <c:v>1.53127E-4</c:v>
                </c:pt>
                <c:pt idx="1354">
                  <c:v>1.53127E-4</c:v>
                </c:pt>
                <c:pt idx="1355">
                  <c:v>1.53127E-4</c:v>
                </c:pt>
                <c:pt idx="1356">
                  <c:v>1.53127E-4</c:v>
                </c:pt>
                <c:pt idx="1357">
                  <c:v>1.4583599999999999E-4</c:v>
                </c:pt>
                <c:pt idx="1358">
                  <c:v>1.4583599999999999E-4</c:v>
                </c:pt>
                <c:pt idx="1359">
                  <c:v>1.4583599999999999E-4</c:v>
                </c:pt>
                <c:pt idx="1360">
                  <c:v>1.4583599999999999E-4</c:v>
                </c:pt>
                <c:pt idx="1361">
                  <c:v>1.4583599999999999E-4</c:v>
                </c:pt>
                <c:pt idx="1362">
                  <c:v>1.4583599999999999E-4</c:v>
                </c:pt>
                <c:pt idx="1363">
                  <c:v>1.4583599999999999E-4</c:v>
                </c:pt>
                <c:pt idx="1364">
                  <c:v>1.4583599999999999E-4</c:v>
                </c:pt>
                <c:pt idx="1365">
                  <c:v>1.4583599999999999E-4</c:v>
                </c:pt>
                <c:pt idx="1366">
                  <c:v>1.4583599999999999E-4</c:v>
                </c:pt>
                <c:pt idx="1367">
                  <c:v>1.4583599999999999E-4</c:v>
                </c:pt>
                <c:pt idx="1368">
                  <c:v>1.4583599999999999E-4</c:v>
                </c:pt>
                <c:pt idx="1369">
                  <c:v>1.4583599999999999E-4</c:v>
                </c:pt>
                <c:pt idx="1370">
                  <c:v>1.4583599999999999E-4</c:v>
                </c:pt>
                <c:pt idx="1371">
                  <c:v>1.4583599999999999E-4</c:v>
                </c:pt>
                <c:pt idx="1372">
                  <c:v>1.3854399999999999E-4</c:v>
                </c:pt>
                <c:pt idx="1373">
                  <c:v>1.3854399999999999E-4</c:v>
                </c:pt>
                <c:pt idx="1374">
                  <c:v>1.3854399999999999E-4</c:v>
                </c:pt>
                <c:pt idx="1375">
                  <c:v>1.3854399999999999E-4</c:v>
                </c:pt>
                <c:pt idx="1376">
                  <c:v>1.3854399999999999E-4</c:v>
                </c:pt>
                <c:pt idx="1377">
                  <c:v>1.3854399999999999E-4</c:v>
                </c:pt>
                <c:pt idx="1378">
                  <c:v>1.3854399999999999E-4</c:v>
                </c:pt>
                <c:pt idx="1379">
                  <c:v>1.3854399999999999E-4</c:v>
                </c:pt>
                <c:pt idx="1380">
                  <c:v>1.3854399999999999E-4</c:v>
                </c:pt>
                <c:pt idx="1381">
                  <c:v>1.3854399999999999E-4</c:v>
                </c:pt>
                <c:pt idx="1382">
                  <c:v>1.3854399999999999E-4</c:v>
                </c:pt>
                <c:pt idx="1383">
                  <c:v>1.3854399999999999E-4</c:v>
                </c:pt>
                <c:pt idx="1384">
                  <c:v>1.3854399999999999E-4</c:v>
                </c:pt>
                <c:pt idx="1385">
                  <c:v>1.3854399999999999E-4</c:v>
                </c:pt>
                <c:pt idx="1386">
                  <c:v>1.3854399999999999E-4</c:v>
                </c:pt>
                <c:pt idx="1387">
                  <c:v>1.3854399999999999E-4</c:v>
                </c:pt>
                <c:pt idx="1388">
                  <c:v>1.31252E-4</c:v>
                </c:pt>
                <c:pt idx="1389">
                  <c:v>1.31252E-4</c:v>
                </c:pt>
                <c:pt idx="1390">
                  <c:v>1.31252E-4</c:v>
                </c:pt>
                <c:pt idx="1391">
                  <c:v>1.31252E-4</c:v>
                </c:pt>
                <c:pt idx="1392">
                  <c:v>1.31252E-4</c:v>
                </c:pt>
                <c:pt idx="1393">
                  <c:v>1.31252E-4</c:v>
                </c:pt>
                <c:pt idx="1394">
                  <c:v>1.31252E-4</c:v>
                </c:pt>
                <c:pt idx="1395">
                  <c:v>1.31252E-4</c:v>
                </c:pt>
                <c:pt idx="1396">
                  <c:v>1.31252E-4</c:v>
                </c:pt>
                <c:pt idx="1397">
                  <c:v>1.31252E-4</c:v>
                </c:pt>
                <c:pt idx="1398">
                  <c:v>1.31252E-4</c:v>
                </c:pt>
                <c:pt idx="1399">
                  <c:v>1.31252E-4</c:v>
                </c:pt>
                <c:pt idx="1400">
                  <c:v>1.31252E-4</c:v>
                </c:pt>
                <c:pt idx="1401">
                  <c:v>1.31252E-4</c:v>
                </c:pt>
                <c:pt idx="1402">
                  <c:v>1.31252E-4</c:v>
                </c:pt>
                <c:pt idx="1403">
                  <c:v>1.31252E-4</c:v>
                </c:pt>
                <c:pt idx="1404">
                  <c:v>1.31252E-4</c:v>
                </c:pt>
                <c:pt idx="1405">
                  <c:v>1.31252E-4</c:v>
                </c:pt>
                <c:pt idx="1406">
                  <c:v>1.31252E-4</c:v>
                </c:pt>
                <c:pt idx="1407">
                  <c:v>1.31252E-4</c:v>
                </c:pt>
                <c:pt idx="1408">
                  <c:v>1.31252E-4</c:v>
                </c:pt>
                <c:pt idx="1409">
                  <c:v>1.2396E-4</c:v>
                </c:pt>
                <c:pt idx="1410">
                  <c:v>1.2396E-4</c:v>
                </c:pt>
                <c:pt idx="1411">
                  <c:v>1.2396E-4</c:v>
                </c:pt>
                <c:pt idx="1412">
                  <c:v>1.2396E-4</c:v>
                </c:pt>
                <c:pt idx="1413">
                  <c:v>1.2396E-4</c:v>
                </c:pt>
                <c:pt idx="1414">
                  <c:v>1.2396E-4</c:v>
                </c:pt>
                <c:pt idx="1415">
                  <c:v>1.2396E-4</c:v>
                </c:pt>
                <c:pt idx="1416">
                  <c:v>1.2396E-4</c:v>
                </c:pt>
                <c:pt idx="1417">
                  <c:v>1.2396E-4</c:v>
                </c:pt>
                <c:pt idx="1418">
                  <c:v>1.2396E-4</c:v>
                </c:pt>
                <c:pt idx="1419">
                  <c:v>1.2396E-4</c:v>
                </c:pt>
                <c:pt idx="1420">
                  <c:v>1.2396E-4</c:v>
                </c:pt>
                <c:pt idx="1421">
                  <c:v>1.2396E-4</c:v>
                </c:pt>
                <c:pt idx="1422">
                  <c:v>1.2396E-4</c:v>
                </c:pt>
                <c:pt idx="1423">
                  <c:v>1.2396E-4</c:v>
                </c:pt>
                <c:pt idx="1424">
                  <c:v>1.16669E-4</c:v>
                </c:pt>
                <c:pt idx="1425">
                  <c:v>1.16669E-4</c:v>
                </c:pt>
                <c:pt idx="1426">
                  <c:v>1.16669E-4</c:v>
                </c:pt>
                <c:pt idx="1427">
                  <c:v>1.16669E-4</c:v>
                </c:pt>
                <c:pt idx="1428">
                  <c:v>1.16669E-4</c:v>
                </c:pt>
                <c:pt idx="1429">
                  <c:v>1.16669E-4</c:v>
                </c:pt>
                <c:pt idx="1430">
                  <c:v>1.16669E-4</c:v>
                </c:pt>
                <c:pt idx="1431">
                  <c:v>1.16669E-4</c:v>
                </c:pt>
                <c:pt idx="1432">
                  <c:v>1.16669E-4</c:v>
                </c:pt>
                <c:pt idx="1433">
                  <c:v>1.16669E-4</c:v>
                </c:pt>
                <c:pt idx="1434">
                  <c:v>1.16669E-4</c:v>
                </c:pt>
                <c:pt idx="1435">
                  <c:v>1.16669E-4</c:v>
                </c:pt>
                <c:pt idx="1436">
                  <c:v>1.16669E-4</c:v>
                </c:pt>
                <c:pt idx="1437">
                  <c:v>1.16669E-4</c:v>
                </c:pt>
                <c:pt idx="1438">
                  <c:v>1.16669E-4</c:v>
                </c:pt>
                <c:pt idx="1439">
                  <c:v>1.16669E-4</c:v>
                </c:pt>
                <c:pt idx="1440">
                  <c:v>1.16669E-4</c:v>
                </c:pt>
                <c:pt idx="1441">
                  <c:v>1.16669E-4</c:v>
                </c:pt>
                <c:pt idx="1442">
                  <c:v>1.16669E-4</c:v>
                </c:pt>
                <c:pt idx="1443">
                  <c:v>1.16669E-4</c:v>
                </c:pt>
                <c:pt idx="1444">
                  <c:v>1.16669E-4</c:v>
                </c:pt>
                <c:pt idx="1445">
                  <c:v>1.16669E-4</c:v>
                </c:pt>
                <c:pt idx="1446">
                  <c:v>1.16669E-4</c:v>
                </c:pt>
                <c:pt idx="1447">
                  <c:v>1.16669E-4</c:v>
                </c:pt>
                <c:pt idx="1448">
                  <c:v>1.16669E-4</c:v>
                </c:pt>
                <c:pt idx="1449">
                  <c:v>1.0937700000000001E-4</c:v>
                </c:pt>
                <c:pt idx="1450">
                  <c:v>1.0937700000000001E-4</c:v>
                </c:pt>
                <c:pt idx="1451">
                  <c:v>1.0937700000000001E-4</c:v>
                </c:pt>
                <c:pt idx="1452">
                  <c:v>1.0937700000000001E-4</c:v>
                </c:pt>
                <c:pt idx="1453">
                  <c:v>1.0937700000000001E-4</c:v>
                </c:pt>
                <c:pt idx="1454">
                  <c:v>1.0937700000000001E-4</c:v>
                </c:pt>
                <c:pt idx="1455">
                  <c:v>1.0937700000000001E-4</c:v>
                </c:pt>
                <c:pt idx="1456">
                  <c:v>1.0937700000000001E-4</c:v>
                </c:pt>
                <c:pt idx="1457">
                  <c:v>1.0937700000000001E-4</c:v>
                </c:pt>
                <c:pt idx="1458">
                  <c:v>1.0937700000000001E-4</c:v>
                </c:pt>
                <c:pt idx="1459">
                  <c:v>1.0937700000000001E-4</c:v>
                </c:pt>
                <c:pt idx="1460">
                  <c:v>1.0937700000000001E-4</c:v>
                </c:pt>
                <c:pt idx="1461">
                  <c:v>1.0937700000000001E-4</c:v>
                </c:pt>
                <c:pt idx="1462">
                  <c:v>1.0937700000000001E-4</c:v>
                </c:pt>
                <c:pt idx="1463">
                  <c:v>1.0937700000000001E-4</c:v>
                </c:pt>
                <c:pt idx="1464">
                  <c:v>1.0937700000000001E-4</c:v>
                </c:pt>
                <c:pt idx="1465">
                  <c:v>1.0937700000000001E-4</c:v>
                </c:pt>
                <c:pt idx="1466">
                  <c:v>1.0937700000000001E-4</c:v>
                </c:pt>
                <c:pt idx="1467">
                  <c:v>1.0937700000000001E-4</c:v>
                </c:pt>
                <c:pt idx="1468">
                  <c:v>1.0937700000000001E-4</c:v>
                </c:pt>
                <c:pt idx="1469">
                  <c:v>1.0937700000000001E-4</c:v>
                </c:pt>
                <c:pt idx="1470">
                  <c:v>1.0937700000000001E-4</c:v>
                </c:pt>
                <c:pt idx="1471">
                  <c:v>1.0937700000000001E-4</c:v>
                </c:pt>
                <c:pt idx="1472">
                  <c:v>1.0937700000000001E-4</c:v>
                </c:pt>
                <c:pt idx="1473">
                  <c:v>1.0937700000000001E-4</c:v>
                </c:pt>
                <c:pt idx="1474">
                  <c:v>1.0937700000000001E-4</c:v>
                </c:pt>
                <c:pt idx="1475">
                  <c:v>1.0937700000000001E-4</c:v>
                </c:pt>
                <c:pt idx="1476">
                  <c:v>1.0937700000000001E-4</c:v>
                </c:pt>
                <c:pt idx="1477">
                  <c:v>1.0937700000000001E-4</c:v>
                </c:pt>
                <c:pt idx="1478">
                  <c:v>1.02085E-4</c:v>
                </c:pt>
                <c:pt idx="1479">
                  <c:v>1.02085E-4</c:v>
                </c:pt>
                <c:pt idx="1480">
                  <c:v>1.02085E-4</c:v>
                </c:pt>
                <c:pt idx="1481">
                  <c:v>1.02085E-4</c:v>
                </c:pt>
                <c:pt idx="1482">
                  <c:v>1.02085E-4</c:v>
                </c:pt>
                <c:pt idx="1483">
                  <c:v>1.02085E-4</c:v>
                </c:pt>
                <c:pt idx="1484">
                  <c:v>1.02085E-4</c:v>
                </c:pt>
                <c:pt idx="1485">
                  <c:v>1.02085E-4</c:v>
                </c:pt>
                <c:pt idx="1486">
                  <c:v>1.02085E-4</c:v>
                </c:pt>
                <c:pt idx="1487">
                  <c:v>1.02085E-4</c:v>
                </c:pt>
                <c:pt idx="1488">
                  <c:v>1.02085E-4</c:v>
                </c:pt>
                <c:pt idx="1489">
                  <c:v>1.02085E-4</c:v>
                </c:pt>
                <c:pt idx="1490">
                  <c:v>1.02085E-4</c:v>
                </c:pt>
                <c:pt idx="1491">
                  <c:v>1.02085E-4</c:v>
                </c:pt>
                <c:pt idx="1492">
                  <c:v>1.02085E-4</c:v>
                </c:pt>
                <c:pt idx="1493">
                  <c:v>1.02085E-4</c:v>
                </c:pt>
                <c:pt idx="1494">
                  <c:v>1.02085E-4</c:v>
                </c:pt>
                <c:pt idx="1495">
                  <c:v>1.02085E-4</c:v>
                </c:pt>
                <c:pt idx="1496">
                  <c:v>1.02085E-4</c:v>
                </c:pt>
                <c:pt idx="1497">
                  <c:v>1.02085E-4</c:v>
                </c:pt>
                <c:pt idx="1498">
                  <c:v>1.02085E-4</c:v>
                </c:pt>
                <c:pt idx="1499">
                  <c:v>1.02085E-4</c:v>
                </c:pt>
                <c:pt idx="1500">
                  <c:v>1.02085E-4</c:v>
                </c:pt>
                <c:pt idx="1501">
                  <c:v>1.02085E-4</c:v>
                </c:pt>
                <c:pt idx="1502">
                  <c:v>1.02085E-4</c:v>
                </c:pt>
                <c:pt idx="1503">
                  <c:v>1.02085E-4</c:v>
                </c:pt>
                <c:pt idx="1504">
                  <c:v>1.02085E-4</c:v>
                </c:pt>
                <c:pt idx="1505">
                  <c:v>1.02085E-4</c:v>
                </c:pt>
                <c:pt idx="1506">
                  <c:v>1.02085E-4</c:v>
                </c:pt>
                <c:pt idx="1507">
                  <c:v>1.02085E-4</c:v>
                </c:pt>
                <c:pt idx="1508">
                  <c:v>1.02085E-4</c:v>
                </c:pt>
                <c:pt idx="1509" formatCode="0.00E+00">
                  <c:v>9.4793199999999999E-5</c:v>
                </c:pt>
                <c:pt idx="1510" formatCode="0.00E+00">
                  <c:v>9.4793199999999999E-5</c:v>
                </c:pt>
                <c:pt idx="1511" formatCode="0.00E+00">
                  <c:v>9.4793199999999999E-5</c:v>
                </c:pt>
                <c:pt idx="1512" formatCode="0.00E+00">
                  <c:v>9.4793199999999999E-5</c:v>
                </c:pt>
                <c:pt idx="1513" formatCode="0.00E+00">
                  <c:v>9.4793199999999999E-5</c:v>
                </c:pt>
                <c:pt idx="1514" formatCode="0.00E+00">
                  <c:v>9.4793199999999999E-5</c:v>
                </c:pt>
                <c:pt idx="1515" formatCode="0.00E+00">
                  <c:v>9.4793199999999999E-5</c:v>
                </c:pt>
                <c:pt idx="1516" formatCode="0.00E+00">
                  <c:v>9.4793199999999999E-5</c:v>
                </c:pt>
                <c:pt idx="1517" formatCode="0.00E+00">
                  <c:v>9.4793199999999999E-5</c:v>
                </c:pt>
                <c:pt idx="1518" formatCode="0.00E+00">
                  <c:v>9.4793199999999999E-5</c:v>
                </c:pt>
                <c:pt idx="1519" formatCode="0.00E+00">
                  <c:v>9.4793199999999999E-5</c:v>
                </c:pt>
                <c:pt idx="1520" formatCode="0.00E+00">
                  <c:v>9.4793199999999999E-5</c:v>
                </c:pt>
                <c:pt idx="1521" formatCode="0.00E+00">
                  <c:v>9.4793199999999999E-5</c:v>
                </c:pt>
                <c:pt idx="1522" formatCode="0.00E+00">
                  <c:v>9.4793199999999999E-5</c:v>
                </c:pt>
                <c:pt idx="1523" formatCode="0.00E+00">
                  <c:v>9.4793199999999999E-5</c:v>
                </c:pt>
                <c:pt idx="1524" formatCode="0.00E+00">
                  <c:v>9.4793199999999999E-5</c:v>
                </c:pt>
                <c:pt idx="1525" formatCode="0.00E+00">
                  <c:v>9.4793199999999999E-5</c:v>
                </c:pt>
                <c:pt idx="1526" formatCode="0.00E+00">
                  <c:v>9.4793199999999999E-5</c:v>
                </c:pt>
                <c:pt idx="1527" formatCode="0.00E+00">
                  <c:v>9.4793199999999999E-5</c:v>
                </c:pt>
                <c:pt idx="1528" formatCode="0.00E+00">
                  <c:v>9.4793199999999999E-5</c:v>
                </c:pt>
                <c:pt idx="1529" formatCode="0.00E+00">
                  <c:v>9.4793199999999999E-5</c:v>
                </c:pt>
                <c:pt idx="1530" formatCode="0.00E+00">
                  <c:v>9.4793199999999999E-5</c:v>
                </c:pt>
                <c:pt idx="1531" formatCode="0.00E+00">
                  <c:v>9.4793199999999999E-5</c:v>
                </c:pt>
                <c:pt idx="1532" formatCode="0.00E+00">
                  <c:v>9.4793199999999999E-5</c:v>
                </c:pt>
                <c:pt idx="1533" formatCode="0.00E+00">
                  <c:v>9.4793199999999999E-5</c:v>
                </c:pt>
                <c:pt idx="1534" formatCode="0.00E+00">
                  <c:v>9.4793199999999999E-5</c:v>
                </c:pt>
                <c:pt idx="1535" formatCode="0.00E+00">
                  <c:v>9.4793199999999999E-5</c:v>
                </c:pt>
                <c:pt idx="1536" formatCode="0.00E+00">
                  <c:v>9.4793199999999999E-5</c:v>
                </c:pt>
                <c:pt idx="1537" formatCode="0.00E+00">
                  <c:v>8.7501400000000002E-5</c:v>
                </c:pt>
                <c:pt idx="1538" formatCode="0.00E+00">
                  <c:v>8.7501400000000002E-5</c:v>
                </c:pt>
                <c:pt idx="1539" formatCode="0.00E+00">
                  <c:v>8.7501400000000002E-5</c:v>
                </c:pt>
                <c:pt idx="1540" formatCode="0.00E+00">
                  <c:v>8.7501400000000002E-5</c:v>
                </c:pt>
                <c:pt idx="1541" formatCode="0.00E+00">
                  <c:v>8.7501400000000002E-5</c:v>
                </c:pt>
                <c:pt idx="1542" formatCode="0.00E+00">
                  <c:v>8.7501400000000002E-5</c:v>
                </c:pt>
                <c:pt idx="1543" formatCode="0.00E+00">
                  <c:v>8.7501400000000002E-5</c:v>
                </c:pt>
                <c:pt idx="1544" formatCode="0.00E+00">
                  <c:v>8.7501400000000002E-5</c:v>
                </c:pt>
                <c:pt idx="1545" formatCode="0.00E+00">
                  <c:v>8.7501400000000002E-5</c:v>
                </c:pt>
                <c:pt idx="1546" formatCode="0.00E+00">
                  <c:v>8.7501400000000002E-5</c:v>
                </c:pt>
                <c:pt idx="1547" formatCode="0.00E+00">
                  <c:v>8.7501400000000002E-5</c:v>
                </c:pt>
                <c:pt idx="1548" formatCode="0.00E+00">
                  <c:v>8.7501400000000002E-5</c:v>
                </c:pt>
                <c:pt idx="1549" formatCode="0.00E+00">
                  <c:v>8.7501400000000002E-5</c:v>
                </c:pt>
                <c:pt idx="1550" formatCode="0.00E+00">
                  <c:v>8.7501400000000002E-5</c:v>
                </c:pt>
                <c:pt idx="1551" formatCode="0.00E+00">
                  <c:v>8.7501400000000002E-5</c:v>
                </c:pt>
                <c:pt idx="1552" formatCode="0.00E+00">
                  <c:v>8.7501400000000002E-5</c:v>
                </c:pt>
                <c:pt idx="1553" formatCode="0.00E+00">
                  <c:v>8.7501400000000002E-5</c:v>
                </c:pt>
                <c:pt idx="1554" formatCode="0.00E+00">
                  <c:v>8.7501400000000002E-5</c:v>
                </c:pt>
                <c:pt idx="1555" formatCode="0.00E+00">
                  <c:v>8.7501400000000002E-5</c:v>
                </c:pt>
                <c:pt idx="1556" formatCode="0.00E+00">
                  <c:v>8.7501400000000002E-5</c:v>
                </c:pt>
                <c:pt idx="1557" formatCode="0.00E+00">
                  <c:v>8.7501400000000002E-5</c:v>
                </c:pt>
                <c:pt idx="1558" formatCode="0.00E+00">
                  <c:v>8.7501400000000002E-5</c:v>
                </c:pt>
                <c:pt idx="1559" formatCode="0.00E+00">
                  <c:v>8.7501400000000002E-5</c:v>
                </c:pt>
                <c:pt idx="1560" formatCode="0.00E+00">
                  <c:v>8.7501400000000002E-5</c:v>
                </c:pt>
                <c:pt idx="1561" formatCode="0.00E+00">
                  <c:v>8.7501400000000002E-5</c:v>
                </c:pt>
                <c:pt idx="1562" formatCode="0.00E+00">
                  <c:v>8.7501400000000002E-5</c:v>
                </c:pt>
                <c:pt idx="1563" formatCode="0.00E+00">
                  <c:v>8.7501400000000002E-5</c:v>
                </c:pt>
                <c:pt idx="1564" formatCode="0.00E+00">
                  <c:v>8.7501400000000002E-5</c:v>
                </c:pt>
                <c:pt idx="1565" formatCode="0.00E+00">
                  <c:v>8.7501400000000002E-5</c:v>
                </c:pt>
                <c:pt idx="1566" formatCode="0.00E+00">
                  <c:v>8.0209600000000005E-5</c:v>
                </c:pt>
                <c:pt idx="1567" formatCode="0.00E+00">
                  <c:v>8.0209600000000005E-5</c:v>
                </c:pt>
                <c:pt idx="1568" formatCode="0.00E+00">
                  <c:v>8.0209600000000005E-5</c:v>
                </c:pt>
                <c:pt idx="1569" formatCode="0.00E+00">
                  <c:v>8.0209600000000005E-5</c:v>
                </c:pt>
                <c:pt idx="1570" formatCode="0.00E+00">
                  <c:v>8.0209600000000005E-5</c:v>
                </c:pt>
                <c:pt idx="1571" formatCode="0.00E+00">
                  <c:v>8.0209600000000005E-5</c:v>
                </c:pt>
                <c:pt idx="1572" formatCode="0.00E+00">
                  <c:v>8.0209600000000005E-5</c:v>
                </c:pt>
                <c:pt idx="1573" formatCode="0.00E+00">
                  <c:v>8.0209600000000005E-5</c:v>
                </c:pt>
                <c:pt idx="1574" formatCode="0.00E+00">
                  <c:v>8.0209600000000005E-5</c:v>
                </c:pt>
                <c:pt idx="1575" formatCode="0.00E+00">
                  <c:v>8.0209600000000005E-5</c:v>
                </c:pt>
                <c:pt idx="1576" formatCode="0.00E+00">
                  <c:v>8.0209600000000005E-5</c:v>
                </c:pt>
                <c:pt idx="1577" formatCode="0.00E+00">
                  <c:v>8.0209600000000005E-5</c:v>
                </c:pt>
                <c:pt idx="1578" formatCode="0.00E+00">
                  <c:v>8.0209600000000005E-5</c:v>
                </c:pt>
                <c:pt idx="1579" formatCode="0.00E+00">
                  <c:v>8.0209600000000005E-5</c:v>
                </c:pt>
                <c:pt idx="1580" formatCode="0.00E+00">
                  <c:v>8.0209600000000005E-5</c:v>
                </c:pt>
                <c:pt idx="1581" formatCode="0.00E+00">
                  <c:v>8.0209600000000005E-5</c:v>
                </c:pt>
                <c:pt idx="1582" formatCode="0.00E+00">
                  <c:v>8.0209600000000005E-5</c:v>
                </c:pt>
                <c:pt idx="1583" formatCode="0.00E+00">
                  <c:v>8.0209600000000005E-5</c:v>
                </c:pt>
                <c:pt idx="1584" formatCode="0.00E+00">
                  <c:v>8.0209600000000005E-5</c:v>
                </c:pt>
                <c:pt idx="1585" formatCode="0.00E+00">
                  <c:v>8.0209600000000005E-5</c:v>
                </c:pt>
                <c:pt idx="1586" formatCode="0.00E+00">
                  <c:v>8.0209600000000005E-5</c:v>
                </c:pt>
                <c:pt idx="1587" formatCode="0.00E+00">
                  <c:v>8.0209600000000005E-5</c:v>
                </c:pt>
                <c:pt idx="1588" formatCode="0.00E+00">
                  <c:v>8.0209600000000005E-5</c:v>
                </c:pt>
                <c:pt idx="1589" formatCode="0.00E+00">
                  <c:v>8.0209600000000005E-5</c:v>
                </c:pt>
                <c:pt idx="1590" formatCode="0.00E+00">
                  <c:v>8.0209600000000005E-5</c:v>
                </c:pt>
                <c:pt idx="1591" formatCode="0.00E+00">
                  <c:v>8.0209600000000005E-5</c:v>
                </c:pt>
                <c:pt idx="1592" formatCode="0.00E+00">
                  <c:v>8.0209600000000005E-5</c:v>
                </c:pt>
                <c:pt idx="1593" formatCode="0.00E+00">
                  <c:v>8.0209600000000005E-5</c:v>
                </c:pt>
                <c:pt idx="1594" formatCode="0.00E+00">
                  <c:v>8.0209600000000005E-5</c:v>
                </c:pt>
                <c:pt idx="1595" formatCode="0.00E+00">
                  <c:v>8.0209600000000005E-5</c:v>
                </c:pt>
                <c:pt idx="1596" formatCode="0.00E+00">
                  <c:v>8.0209600000000005E-5</c:v>
                </c:pt>
                <c:pt idx="1597" formatCode="0.00E+00">
                  <c:v>8.0209600000000005E-5</c:v>
                </c:pt>
                <c:pt idx="1598" formatCode="0.00E+00">
                  <c:v>8.0209600000000005E-5</c:v>
                </c:pt>
                <c:pt idx="1599" formatCode="0.00E+00">
                  <c:v>8.0209600000000005E-5</c:v>
                </c:pt>
                <c:pt idx="1600" formatCode="0.00E+00">
                  <c:v>8.0209600000000005E-5</c:v>
                </c:pt>
                <c:pt idx="1601" formatCode="0.00E+00">
                  <c:v>8.0209600000000005E-5</c:v>
                </c:pt>
                <c:pt idx="1602" formatCode="0.00E+00">
                  <c:v>8.0209600000000005E-5</c:v>
                </c:pt>
                <c:pt idx="1603" formatCode="0.00E+00">
                  <c:v>8.0209600000000005E-5</c:v>
                </c:pt>
                <c:pt idx="1604" formatCode="0.00E+00">
                  <c:v>8.0209600000000005E-5</c:v>
                </c:pt>
                <c:pt idx="1605" formatCode="0.00E+00">
                  <c:v>8.0209600000000005E-5</c:v>
                </c:pt>
                <c:pt idx="1606" formatCode="0.00E+00">
                  <c:v>8.0209600000000005E-5</c:v>
                </c:pt>
                <c:pt idx="1607" formatCode="0.00E+00">
                  <c:v>8.0209600000000005E-5</c:v>
                </c:pt>
                <c:pt idx="1608" formatCode="0.00E+00">
                  <c:v>8.0209600000000005E-5</c:v>
                </c:pt>
                <c:pt idx="1609" formatCode="0.00E+00">
                  <c:v>8.0209600000000005E-5</c:v>
                </c:pt>
                <c:pt idx="1610" formatCode="0.00E+00">
                  <c:v>8.0209600000000005E-5</c:v>
                </c:pt>
                <c:pt idx="1611" formatCode="0.00E+00">
                  <c:v>8.0209600000000005E-5</c:v>
                </c:pt>
                <c:pt idx="1612" formatCode="0.00E+00">
                  <c:v>8.0209600000000005E-5</c:v>
                </c:pt>
                <c:pt idx="1613" formatCode="0.00E+00">
                  <c:v>7.2917900000000002E-5</c:v>
                </c:pt>
                <c:pt idx="1614" formatCode="0.00E+00">
                  <c:v>7.2917900000000002E-5</c:v>
                </c:pt>
                <c:pt idx="1615" formatCode="0.00E+00">
                  <c:v>7.2917900000000002E-5</c:v>
                </c:pt>
                <c:pt idx="1616" formatCode="0.00E+00">
                  <c:v>7.2917900000000002E-5</c:v>
                </c:pt>
                <c:pt idx="1617" formatCode="0.00E+00">
                  <c:v>7.2917900000000002E-5</c:v>
                </c:pt>
                <c:pt idx="1618" formatCode="0.00E+00">
                  <c:v>7.2917900000000002E-5</c:v>
                </c:pt>
                <c:pt idx="1619" formatCode="0.00E+00">
                  <c:v>7.2917900000000002E-5</c:v>
                </c:pt>
                <c:pt idx="1620" formatCode="0.00E+00">
                  <c:v>7.2917900000000002E-5</c:v>
                </c:pt>
                <c:pt idx="1621" formatCode="0.00E+00">
                  <c:v>7.2917900000000002E-5</c:v>
                </c:pt>
                <c:pt idx="1622" formatCode="0.00E+00">
                  <c:v>7.2917900000000002E-5</c:v>
                </c:pt>
                <c:pt idx="1623" formatCode="0.00E+00">
                  <c:v>7.2917900000000002E-5</c:v>
                </c:pt>
                <c:pt idx="1624" formatCode="0.00E+00">
                  <c:v>7.2917900000000002E-5</c:v>
                </c:pt>
                <c:pt idx="1625" formatCode="0.00E+00">
                  <c:v>7.2917900000000002E-5</c:v>
                </c:pt>
                <c:pt idx="1626" formatCode="0.00E+00">
                  <c:v>7.2917900000000002E-5</c:v>
                </c:pt>
                <c:pt idx="1627" formatCode="0.00E+00">
                  <c:v>7.2917900000000002E-5</c:v>
                </c:pt>
                <c:pt idx="1628" formatCode="0.00E+00">
                  <c:v>7.2917900000000002E-5</c:v>
                </c:pt>
                <c:pt idx="1629" formatCode="0.00E+00">
                  <c:v>7.2917900000000002E-5</c:v>
                </c:pt>
                <c:pt idx="1630" formatCode="0.00E+00">
                  <c:v>7.2917900000000002E-5</c:v>
                </c:pt>
                <c:pt idx="1631" formatCode="0.00E+00">
                  <c:v>7.2917900000000002E-5</c:v>
                </c:pt>
                <c:pt idx="1632" formatCode="0.00E+00">
                  <c:v>7.2917900000000002E-5</c:v>
                </c:pt>
                <c:pt idx="1633" formatCode="0.00E+00">
                  <c:v>7.2917900000000002E-5</c:v>
                </c:pt>
                <c:pt idx="1634" formatCode="0.00E+00">
                  <c:v>7.2917900000000002E-5</c:v>
                </c:pt>
                <c:pt idx="1635" formatCode="0.00E+00">
                  <c:v>7.2917900000000002E-5</c:v>
                </c:pt>
                <c:pt idx="1636" formatCode="0.00E+00">
                  <c:v>7.2917900000000002E-5</c:v>
                </c:pt>
                <c:pt idx="1637" formatCode="0.00E+00">
                  <c:v>7.2917900000000002E-5</c:v>
                </c:pt>
                <c:pt idx="1638" formatCode="0.00E+00">
                  <c:v>7.2917900000000002E-5</c:v>
                </c:pt>
                <c:pt idx="1639" formatCode="0.00E+00">
                  <c:v>7.2917900000000002E-5</c:v>
                </c:pt>
                <c:pt idx="1640" formatCode="0.00E+00">
                  <c:v>7.2917900000000002E-5</c:v>
                </c:pt>
                <c:pt idx="1641" formatCode="0.00E+00">
                  <c:v>7.2917900000000002E-5</c:v>
                </c:pt>
                <c:pt idx="1642" formatCode="0.00E+00">
                  <c:v>7.2917900000000002E-5</c:v>
                </c:pt>
                <c:pt idx="1643" formatCode="0.00E+00">
                  <c:v>7.2917900000000002E-5</c:v>
                </c:pt>
                <c:pt idx="1644" formatCode="0.00E+00">
                  <c:v>7.2917900000000002E-5</c:v>
                </c:pt>
                <c:pt idx="1645" formatCode="0.00E+00">
                  <c:v>7.2917900000000002E-5</c:v>
                </c:pt>
                <c:pt idx="1646" formatCode="0.00E+00">
                  <c:v>7.2917900000000002E-5</c:v>
                </c:pt>
                <c:pt idx="1647" formatCode="0.00E+00">
                  <c:v>7.2917900000000002E-5</c:v>
                </c:pt>
                <c:pt idx="1648" formatCode="0.00E+00">
                  <c:v>7.2917900000000002E-5</c:v>
                </c:pt>
                <c:pt idx="1649" formatCode="0.00E+00">
                  <c:v>7.2917900000000002E-5</c:v>
                </c:pt>
                <c:pt idx="1650" formatCode="0.00E+00">
                  <c:v>7.2917900000000002E-5</c:v>
                </c:pt>
                <c:pt idx="1651" formatCode="0.00E+00">
                  <c:v>7.2917900000000002E-5</c:v>
                </c:pt>
                <c:pt idx="1652" formatCode="0.00E+00">
                  <c:v>7.2917900000000002E-5</c:v>
                </c:pt>
                <c:pt idx="1653" formatCode="0.00E+00">
                  <c:v>7.2917900000000002E-5</c:v>
                </c:pt>
                <c:pt idx="1654" formatCode="0.00E+00">
                  <c:v>7.2917900000000002E-5</c:v>
                </c:pt>
                <c:pt idx="1655" formatCode="0.00E+00">
                  <c:v>7.2917900000000002E-5</c:v>
                </c:pt>
                <c:pt idx="1656" formatCode="0.00E+00">
                  <c:v>7.2917900000000002E-5</c:v>
                </c:pt>
                <c:pt idx="1657" formatCode="0.00E+00">
                  <c:v>7.2917900000000002E-5</c:v>
                </c:pt>
                <c:pt idx="1658" formatCode="0.00E+00">
                  <c:v>7.2917900000000002E-5</c:v>
                </c:pt>
                <c:pt idx="1659" formatCode="0.00E+00">
                  <c:v>7.2917900000000002E-5</c:v>
                </c:pt>
                <c:pt idx="1660" formatCode="0.00E+00">
                  <c:v>7.2917900000000002E-5</c:v>
                </c:pt>
                <c:pt idx="1661" formatCode="0.00E+00">
                  <c:v>7.2917900000000002E-5</c:v>
                </c:pt>
                <c:pt idx="1662" formatCode="0.00E+00">
                  <c:v>7.2917900000000002E-5</c:v>
                </c:pt>
                <c:pt idx="1663" formatCode="0.00E+00">
                  <c:v>7.2917900000000002E-5</c:v>
                </c:pt>
                <c:pt idx="1664" formatCode="0.00E+00">
                  <c:v>7.2917900000000002E-5</c:v>
                </c:pt>
                <c:pt idx="1665" formatCode="0.00E+00">
                  <c:v>7.2917900000000002E-5</c:v>
                </c:pt>
                <c:pt idx="1666" formatCode="0.00E+00">
                  <c:v>6.5626100000000005E-5</c:v>
                </c:pt>
                <c:pt idx="1667" formatCode="0.00E+00">
                  <c:v>6.5626100000000005E-5</c:v>
                </c:pt>
                <c:pt idx="1668" formatCode="0.00E+00">
                  <c:v>6.5626100000000005E-5</c:v>
                </c:pt>
                <c:pt idx="1669" formatCode="0.00E+00">
                  <c:v>6.5626100000000005E-5</c:v>
                </c:pt>
                <c:pt idx="1670" formatCode="0.00E+00">
                  <c:v>6.5626100000000005E-5</c:v>
                </c:pt>
                <c:pt idx="1671" formatCode="0.00E+00">
                  <c:v>6.5626100000000005E-5</c:v>
                </c:pt>
                <c:pt idx="1672" formatCode="0.00E+00">
                  <c:v>6.5626100000000005E-5</c:v>
                </c:pt>
                <c:pt idx="1673" formatCode="0.00E+00">
                  <c:v>6.5626100000000005E-5</c:v>
                </c:pt>
                <c:pt idx="1674" formatCode="0.00E+00">
                  <c:v>6.5626100000000005E-5</c:v>
                </c:pt>
                <c:pt idx="1675" formatCode="0.00E+00">
                  <c:v>6.5626100000000005E-5</c:v>
                </c:pt>
                <c:pt idx="1676" formatCode="0.00E+00">
                  <c:v>6.5626100000000005E-5</c:v>
                </c:pt>
                <c:pt idx="1677" formatCode="0.00E+00">
                  <c:v>6.5626100000000005E-5</c:v>
                </c:pt>
                <c:pt idx="1678" formatCode="0.00E+00">
                  <c:v>6.5626100000000005E-5</c:v>
                </c:pt>
                <c:pt idx="1679" formatCode="0.00E+00">
                  <c:v>6.5626100000000005E-5</c:v>
                </c:pt>
                <c:pt idx="1680" formatCode="0.00E+00">
                  <c:v>6.5626100000000005E-5</c:v>
                </c:pt>
                <c:pt idx="1681" formatCode="0.00E+00">
                  <c:v>5.8334300000000002E-5</c:v>
                </c:pt>
                <c:pt idx="1682" formatCode="0.00E+00">
                  <c:v>5.8334300000000002E-5</c:v>
                </c:pt>
                <c:pt idx="1683" formatCode="0.00E+00">
                  <c:v>5.8334300000000002E-5</c:v>
                </c:pt>
                <c:pt idx="1684" formatCode="0.00E+00">
                  <c:v>5.8334300000000002E-5</c:v>
                </c:pt>
                <c:pt idx="1685" formatCode="0.00E+00">
                  <c:v>5.8334300000000002E-5</c:v>
                </c:pt>
                <c:pt idx="1686" formatCode="0.00E+00">
                  <c:v>5.8334300000000002E-5</c:v>
                </c:pt>
                <c:pt idx="1687" formatCode="0.00E+00">
                  <c:v>5.8334300000000002E-5</c:v>
                </c:pt>
                <c:pt idx="1688" formatCode="0.00E+00">
                  <c:v>5.8334300000000002E-5</c:v>
                </c:pt>
                <c:pt idx="1689" formatCode="0.00E+00">
                  <c:v>5.8334300000000002E-5</c:v>
                </c:pt>
                <c:pt idx="1690" formatCode="0.00E+00">
                  <c:v>5.8334300000000002E-5</c:v>
                </c:pt>
                <c:pt idx="1691" formatCode="0.00E+00">
                  <c:v>5.8334300000000002E-5</c:v>
                </c:pt>
                <c:pt idx="1692" formatCode="0.00E+00">
                  <c:v>5.8334300000000002E-5</c:v>
                </c:pt>
                <c:pt idx="1693" formatCode="0.00E+00">
                  <c:v>5.8334300000000002E-5</c:v>
                </c:pt>
                <c:pt idx="1694" formatCode="0.00E+00">
                  <c:v>5.8334300000000002E-5</c:v>
                </c:pt>
                <c:pt idx="1695" formatCode="0.00E+00">
                  <c:v>5.8334300000000002E-5</c:v>
                </c:pt>
                <c:pt idx="1696" formatCode="0.00E+00">
                  <c:v>5.8334300000000002E-5</c:v>
                </c:pt>
                <c:pt idx="1697" formatCode="0.00E+00">
                  <c:v>5.8334300000000002E-5</c:v>
                </c:pt>
                <c:pt idx="1698" formatCode="0.00E+00">
                  <c:v>5.8334300000000002E-5</c:v>
                </c:pt>
                <c:pt idx="1699" formatCode="0.00E+00">
                  <c:v>5.8334300000000002E-5</c:v>
                </c:pt>
                <c:pt idx="1700" formatCode="0.00E+00">
                  <c:v>5.8334300000000002E-5</c:v>
                </c:pt>
                <c:pt idx="1701" formatCode="0.00E+00">
                  <c:v>5.8334300000000002E-5</c:v>
                </c:pt>
                <c:pt idx="1702" formatCode="0.00E+00">
                  <c:v>5.8334300000000002E-5</c:v>
                </c:pt>
                <c:pt idx="1703" formatCode="0.00E+00">
                  <c:v>5.1042499999999998E-5</c:v>
                </c:pt>
                <c:pt idx="1704" formatCode="0.00E+00">
                  <c:v>5.1042499999999998E-5</c:v>
                </c:pt>
                <c:pt idx="1705" formatCode="0.00E+00">
                  <c:v>5.1042499999999998E-5</c:v>
                </c:pt>
                <c:pt idx="1706" formatCode="0.00E+00">
                  <c:v>5.1042499999999998E-5</c:v>
                </c:pt>
                <c:pt idx="1707" formatCode="0.00E+00">
                  <c:v>5.1042499999999998E-5</c:v>
                </c:pt>
                <c:pt idx="1708" formatCode="0.00E+00">
                  <c:v>5.1042499999999998E-5</c:v>
                </c:pt>
                <c:pt idx="1709" formatCode="0.00E+00">
                  <c:v>5.1042499999999998E-5</c:v>
                </c:pt>
                <c:pt idx="1710" formatCode="0.00E+00">
                  <c:v>5.1042499999999998E-5</c:v>
                </c:pt>
                <c:pt idx="1711" formatCode="0.00E+00">
                  <c:v>5.1042499999999998E-5</c:v>
                </c:pt>
                <c:pt idx="1712" formatCode="0.00E+00">
                  <c:v>5.1042499999999998E-5</c:v>
                </c:pt>
                <c:pt idx="1713" formatCode="0.00E+00">
                  <c:v>5.1042499999999998E-5</c:v>
                </c:pt>
                <c:pt idx="1714" formatCode="0.00E+00">
                  <c:v>5.1042499999999998E-5</c:v>
                </c:pt>
                <c:pt idx="1715" formatCode="0.00E+00">
                  <c:v>5.1042499999999998E-5</c:v>
                </c:pt>
                <c:pt idx="1716" formatCode="0.00E+00">
                  <c:v>5.1042499999999998E-5</c:v>
                </c:pt>
                <c:pt idx="1717" formatCode="0.00E+00">
                  <c:v>5.1042499999999998E-5</c:v>
                </c:pt>
                <c:pt idx="1718" formatCode="0.00E+00">
                  <c:v>5.1042499999999998E-5</c:v>
                </c:pt>
                <c:pt idx="1719" formatCode="0.00E+00">
                  <c:v>5.1042499999999998E-5</c:v>
                </c:pt>
                <c:pt idx="1720" formatCode="0.00E+00">
                  <c:v>5.1042499999999998E-5</c:v>
                </c:pt>
                <c:pt idx="1721" formatCode="0.00E+00">
                  <c:v>4.3750700000000001E-5</c:v>
                </c:pt>
                <c:pt idx="1722" formatCode="0.00E+00">
                  <c:v>4.3750700000000001E-5</c:v>
                </c:pt>
                <c:pt idx="1723" formatCode="0.00E+00">
                  <c:v>4.3750700000000001E-5</c:v>
                </c:pt>
                <c:pt idx="1724" formatCode="0.00E+00">
                  <c:v>4.3750700000000001E-5</c:v>
                </c:pt>
                <c:pt idx="1725" formatCode="0.00E+00">
                  <c:v>4.3750700000000001E-5</c:v>
                </c:pt>
                <c:pt idx="1726" formatCode="0.00E+00">
                  <c:v>4.3750700000000001E-5</c:v>
                </c:pt>
                <c:pt idx="1727" formatCode="0.00E+00">
                  <c:v>4.3750700000000001E-5</c:v>
                </c:pt>
                <c:pt idx="1728" formatCode="0.00E+00">
                  <c:v>4.3750700000000001E-5</c:v>
                </c:pt>
                <c:pt idx="1729" formatCode="0.00E+00">
                  <c:v>4.3750700000000001E-5</c:v>
                </c:pt>
                <c:pt idx="1730" formatCode="0.00E+00">
                  <c:v>4.3750700000000001E-5</c:v>
                </c:pt>
                <c:pt idx="1731" formatCode="0.00E+00">
                  <c:v>4.3750700000000001E-5</c:v>
                </c:pt>
                <c:pt idx="1732" formatCode="0.00E+00">
                  <c:v>4.3750700000000001E-5</c:v>
                </c:pt>
                <c:pt idx="1733" formatCode="0.00E+00">
                  <c:v>4.3750700000000001E-5</c:v>
                </c:pt>
                <c:pt idx="1734" formatCode="0.00E+00">
                  <c:v>4.3750700000000001E-5</c:v>
                </c:pt>
                <c:pt idx="1735" formatCode="0.00E+00">
                  <c:v>4.3750700000000001E-5</c:v>
                </c:pt>
                <c:pt idx="1736" formatCode="0.00E+00">
                  <c:v>4.3750700000000001E-5</c:v>
                </c:pt>
                <c:pt idx="1737" formatCode="0.00E+00">
                  <c:v>4.3750700000000001E-5</c:v>
                </c:pt>
                <c:pt idx="1738" formatCode="0.00E+00">
                  <c:v>4.3750700000000001E-5</c:v>
                </c:pt>
                <c:pt idx="1739" formatCode="0.00E+00">
                  <c:v>4.3750700000000001E-5</c:v>
                </c:pt>
                <c:pt idx="1740" formatCode="0.00E+00">
                  <c:v>4.3750700000000001E-5</c:v>
                </c:pt>
                <c:pt idx="1741" formatCode="0.00E+00">
                  <c:v>4.3750700000000001E-5</c:v>
                </c:pt>
                <c:pt idx="1742" formatCode="0.00E+00">
                  <c:v>4.3750700000000001E-5</c:v>
                </c:pt>
                <c:pt idx="1743" formatCode="0.00E+00">
                  <c:v>4.3750700000000001E-5</c:v>
                </c:pt>
                <c:pt idx="1744" formatCode="0.00E+00">
                  <c:v>4.3750700000000001E-5</c:v>
                </c:pt>
                <c:pt idx="1745" formatCode="0.00E+00">
                  <c:v>4.3750700000000001E-5</c:v>
                </c:pt>
                <c:pt idx="1746" formatCode="0.00E+00">
                  <c:v>4.3750700000000001E-5</c:v>
                </c:pt>
              </c:numCache>
            </c:numRef>
          </c:xVal>
          <c:yVal>
            <c:numRef>
              <c:f>'[pm08-01.xlsx]8bit0001GS-dat'!$F$2:$F$1748</c:f>
              <c:numCache>
                <c:formatCode>General</c:formatCode>
                <c:ptCount val="1747"/>
                <c:pt idx="0">
                  <c:v>169.452</c:v>
                </c:pt>
                <c:pt idx="1">
                  <c:v>177.46100000000001</c:v>
                </c:pt>
                <c:pt idx="2">
                  <c:v>173.54599999999999</c:v>
                </c:pt>
                <c:pt idx="3">
                  <c:v>171.27</c:v>
                </c:pt>
                <c:pt idx="4">
                  <c:v>175.94900000000001</c:v>
                </c:pt>
                <c:pt idx="5">
                  <c:v>175.12899999999999</c:v>
                </c:pt>
                <c:pt idx="6">
                  <c:v>173.803</c:v>
                </c:pt>
                <c:pt idx="7">
                  <c:v>173.70699999999999</c:v>
                </c:pt>
                <c:pt idx="8">
                  <c:v>174.56399999999999</c:v>
                </c:pt>
                <c:pt idx="9">
                  <c:v>165.26499999999999</c:v>
                </c:pt>
                <c:pt idx="10">
                  <c:v>167.291</c:v>
                </c:pt>
                <c:pt idx="11">
                  <c:v>172.34100000000001</c:v>
                </c:pt>
                <c:pt idx="12">
                  <c:v>175.62700000000001</c:v>
                </c:pt>
                <c:pt idx="13">
                  <c:v>170.38300000000001</c:v>
                </c:pt>
                <c:pt idx="14">
                  <c:v>165.809</c:v>
                </c:pt>
                <c:pt idx="15">
                  <c:v>175.50800000000001</c:v>
                </c:pt>
                <c:pt idx="16">
                  <c:v>168.376</c:v>
                </c:pt>
                <c:pt idx="17">
                  <c:v>172.38</c:v>
                </c:pt>
                <c:pt idx="18">
                  <c:v>166.429</c:v>
                </c:pt>
                <c:pt idx="19">
                  <c:v>175.45400000000001</c:v>
                </c:pt>
                <c:pt idx="20">
                  <c:v>168.36799999999999</c:v>
                </c:pt>
                <c:pt idx="21">
                  <c:v>169.44200000000001</c:v>
                </c:pt>
                <c:pt idx="22">
                  <c:v>166.47200000000001</c:v>
                </c:pt>
                <c:pt idx="23">
                  <c:v>172.131</c:v>
                </c:pt>
                <c:pt idx="24">
                  <c:v>178.72</c:v>
                </c:pt>
                <c:pt idx="25">
                  <c:v>176.98400000000001</c:v>
                </c:pt>
                <c:pt idx="26">
                  <c:v>175.44800000000001</c:v>
                </c:pt>
                <c:pt idx="27">
                  <c:v>173.726</c:v>
                </c:pt>
                <c:pt idx="28">
                  <c:v>166.595</c:v>
                </c:pt>
                <c:pt idx="29">
                  <c:v>172.624</c:v>
                </c:pt>
                <c:pt idx="30">
                  <c:v>174.583</c:v>
                </c:pt>
                <c:pt idx="31">
                  <c:v>171.94499999999999</c:v>
                </c:pt>
                <c:pt idx="32">
                  <c:v>170.12899999999999</c:v>
                </c:pt>
                <c:pt idx="33">
                  <c:v>172.21899999999999</c:v>
                </c:pt>
                <c:pt idx="34">
                  <c:v>167.928</c:v>
                </c:pt>
                <c:pt idx="35">
                  <c:v>174.375</c:v>
                </c:pt>
                <c:pt idx="36">
                  <c:v>174.96600000000001</c:v>
                </c:pt>
                <c:pt idx="37">
                  <c:v>177.078</c:v>
                </c:pt>
                <c:pt idx="38">
                  <c:v>177.89699999999999</c:v>
                </c:pt>
                <c:pt idx="39">
                  <c:v>172.63300000000001</c:v>
                </c:pt>
                <c:pt idx="40">
                  <c:v>174.23099999999999</c:v>
                </c:pt>
                <c:pt idx="41">
                  <c:v>164.64699999999999</c:v>
                </c:pt>
                <c:pt idx="42">
                  <c:v>172.89099999999999</c:v>
                </c:pt>
                <c:pt idx="43">
                  <c:v>170.85499999999999</c:v>
                </c:pt>
                <c:pt idx="44">
                  <c:v>168.80099999999999</c:v>
                </c:pt>
                <c:pt idx="45">
                  <c:v>173.96600000000001</c:v>
                </c:pt>
                <c:pt idx="46">
                  <c:v>171.20500000000001</c:v>
                </c:pt>
                <c:pt idx="47">
                  <c:v>171.10900000000001</c:v>
                </c:pt>
                <c:pt idx="48">
                  <c:v>173.30699999999999</c:v>
                </c:pt>
                <c:pt idx="49">
                  <c:v>170.48099999999999</c:v>
                </c:pt>
                <c:pt idx="50">
                  <c:v>170.32900000000001</c:v>
                </c:pt>
                <c:pt idx="51">
                  <c:v>168.82</c:v>
                </c:pt>
                <c:pt idx="52">
                  <c:v>173.386</c:v>
                </c:pt>
                <c:pt idx="53">
                  <c:v>177.09</c:v>
                </c:pt>
                <c:pt idx="54">
                  <c:v>172.09399999999999</c:v>
                </c:pt>
                <c:pt idx="55">
                  <c:v>174.94800000000001</c:v>
                </c:pt>
                <c:pt idx="56">
                  <c:v>170.57300000000001</c:v>
                </c:pt>
                <c:pt idx="57">
                  <c:v>176.14500000000001</c:v>
                </c:pt>
                <c:pt idx="58">
                  <c:v>175.26900000000001</c:v>
                </c:pt>
                <c:pt idx="59">
                  <c:v>179.58699999999999</c:v>
                </c:pt>
                <c:pt idx="60">
                  <c:v>174.803</c:v>
                </c:pt>
                <c:pt idx="61">
                  <c:v>163.99</c:v>
                </c:pt>
                <c:pt idx="62">
                  <c:v>174.46700000000001</c:v>
                </c:pt>
                <c:pt idx="63">
                  <c:v>175.387</c:v>
                </c:pt>
                <c:pt idx="64">
                  <c:v>173.88399999999999</c:v>
                </c:pt>
                <c:pt idx="65">
                  <c:v>174.191</c:v>
                </c:pt>
                <c:pt idx="66">
                  <c:v>168.994</c:v>
                </c:pt>
                <c:pt idx="67">
                  <c:v>174.43199999999999</c:v>
                </c:pt>
                <c:pt idx="68">
                  <c:v>174.03399999999999</c:v>
                </c:pt>
                <c:pt idx="69">
                  <c:v>172.66800000000001</c:v>
                </c:pt>
                <c:pt idx="70">
                  <c:v>177.279</c:v>
                </c:pt>
                <c:pt idx="71">
                  <c:v>172.49600000000001</c:v>
                </c:pt>
                <c:pt idx="72">
                  <c:v>175.69800000000001</c:v>
                </c:pt>
                <c:pt idx="73">
                  <c:v>175.59899999999999</c:v>
                </c:pt>
                <c:pt idx="74">
                  <c:v>172.67</c:v>
                </c:pt>
                <c:pt idx="75">
                  <c:v>172.08600000000001</c:v>
                </c:pt>
                <c:pt idx="76">
                  <c:v>171.529</c:v>
                </c:pt>
                <c:pt idx="77">
                  <c:v>178.15299999999999</c:v>
                </c:pt>
                <c:pt idx="78">
                  <c:v>168.48699999999999</c:v>
                </c:pt>
                <c:pt idx="79">
                  <c:v>171.417</c:v>
                </c:pt>
                <c:pt idx="80">
                  <c:v>171.88800000000001</c:v>
                </c:pt>
                <c:pt idx="81">
                  <c:v>173.499</c:v>
                </c:pt>
                <c:pt idx="82">
                  <c:v>170.739</c:v>
                </c:pt>
                <c:pt idx="83">
                  <c:v>174.52199999999999</c:v>
                </c:pt>
                <c:pt idx="84">
                  <c:v>170.202</c:v>
                </c:pt>
                <c:pt idx="85">
                  <c:v>175.21100000000001</c:v>
                </c:pt>
                <c:pt idx="86">
                  <c:v>173.655</c:v>
                </c:pt>
                <c:pt idx="87">
                  <c:v>175.94</c:v>
                </c:pt>
                <c:pt idx="88">
                  <c:v>173.35499999999999</c:v>
                </c:pt>
                <c:pt idx="89">
                  <c:v>173.34899999999999</c:v>
                </c:pt>
                <c:pt idx="90">
                  <c:v>174.47900000000001</c:v>
                </c:pt>
                <c:pt idx="91">
                  <c:v>170.892</c:v>
                </c:pt>
                <c:pt idx="92">
                  <c:v>176.01599999999999</c:v>
                </c:pt>
                <c:pt idx="93">
                  <c:v>174.94800000000001</c:v>
                </c:pt>
                <c:pt idx="94">
                  <c:v>173.51499999999999</c:v>
                </c:pt>
                <c:pt idx="95">
                  <c:v>170.33600000000001</c:v>
                </c:pt>
                <c:pt idx="96">
                  <c:v>175.49700000000001</c:v>
                </c:pt>
                <c:pt idx="97">
                  <c:v>172.976</c:v>
                </c:pt>
                <c:pt idx="98">
                  <c:v>172.797</c:v>
                </c:pt>
                <c:pt idx="99">
                  <c:v>170.31700000000001</c:v>
                </c:pt>
                <c:pt idx="100">
                  <c:v>171.774</c:v>
                </c:pt>
                <c:pt idx="101">
                  <c:v>165.35499999999999</c:v>
                </c:pt>
                <c:pt idx="102">
                  <c:v>168.52600000000001</c:v>
                </c:pt>
                <c:pt idx="103">
                  <c:v>175.78200000000001</c:v>
                </c:pt>
                <c:pt idx="104">
                  <c:v>169.51599999999999</c:v>
                </c:pt>
                <c:pt idx="105">
                  <c:v>174.16300000000001</c:v>
                </c:pt>
                <c:pt idx="106">
                  <c:v>175.96199999999999</c:v>
                </c:pt>
                <c:pt idx="107">
                  <c:v>170.93299999999999</c:v>
                </c:pt>
                <c:pt idx="108">
                  <c:v>174.34</c:v>
                </c:pt>
                <c:pt idx="109">
                  <c:v>173.542</c:v>
                </c:pt>
                <c:pt idx="110">
                  <c:v>169.148</c:v>
                </c:pt>
                <c:pt idx="111">
                  <c:v>175.01499999999999</c:v>
                </c:pt>
                <c:pt idx="112">
                  <c:v>173.613</c:v>
                </c:pt>
                <c:pt idx="113">
                  <c:v>173.64400000000001</c:v>
                </c:pt>
                <c:pt idx="114">
                  <c:v>166.45699999999999</c:v>
                </c:pt>
                <c:pt idx="115">
                  <c:v>170.81700000000001</c:v>
                </c:pt>
                <c:pt idx="116">
                  <c:v>171.91499999999999</c:v>
                </c:pt>
                <c:pt idx="117">
                  <c:v>170.399</c:v>
                </c:pt>
                <c:pt idx="118">
                  <c:v>174.69300000000001</c:v>
                </c:pt>
                <c:pt idx="119">
                  <c:v>174.92</c:v>
                </c:pt>
                <c:pt idx="120">
                  <c:v>174.37200000000001</c:v>
                </c:pt>
                <c:pt idx="121">
                  <c:v>172.74700000000001</c:v>
                </c:pt>
                <c:pt idx="122">
                  <c:v>163.63800000000001</c:v>
                </c:pt>
                <c:pt idx="123">
                  <c:v>164.971</c:v>
                </c:pt>
                <c:pt idx="124">
                  <c:v>169.28299999999999</c:v>
                </c:pt>
                <c:pt idx="125">
                  <c:v>170.42699999999999</c:v>
                </c:pt>
                <c:pt idx="126">
                  <c:v>170.39699999999999</c:v>
                </c:pt>
                <c:pt idx="127">
                  <c:v>167.71899999999999</c:v>
                </c:pt>
                <c:pt idx="128">
                  <c:v>170.29300000000001</c:v>
                </c:pt>
                <c:pt idx="129">
                  <c:v>171.39099999999999</c:v>
                </c:pt>
                <c:pt idx="130">
                  <c:v>167.76300000000001</c:v>
                </c:pt>
                <c:pt idx="131">
                  <c:v>173.93100000000001</c:v>
                </c:pt>
                <c:pt idx="132">
                  <c:v>171.23400000000001</c:v>
                </c:pt>
                <c:pt idx="133">
                  <c:v>174.13499999999999</c:v>
                </c:pt>
                <c:pt idx="134">
                  <c:v>171.54400000000001</c:v>
                </c:pt>
                <c:pt idx="135">
                  <c:v>169.28</c:v>
                </c:pt>
                <c:pt idx="136">
                  <c:v>169.114</c:v>
                </c:pt>
                <c:pt idx="137">
                  <c:v>168.59899999999999</c:v>
                </c:pt>
                <c:pt idx="138">
                  <c:v>169.88</c:v>
                </c:pt>
                <c:pt idx="139">
                  <c:v>165.988</c:v>
                </c:pt>
                <c:pt idx="140">
                  <c:v>172.45</c:v>
                </c:pt>
                <c:pt idx="141">
                  <c:v>170.51599999999999</c:v>
                </c:pt>
                <c:pt idx="142">
                  <c:v>171.37299999999999</c:v>
                </c:pt>
                <c:pt idx="143">
                  <c:v>163.65199999999999</c:v>
                </c:pt>
                <c:pt idx="144">
                  <c:v>172.62200000000001</c:v>
                </c:pt>
                <c:pt idx="145">
                  <c:v>168.88200000000001</c:v>
                </c:pt>
                <c:pt idx="146">
                  <c:v>168.37899999999999</c:v>
                </c:pt>
                <c:pt idx="147">
                  <c:v>173.37700000000001</c:v>
                </c:pt>
                <c:pt idx="148">
                  <c:v>175.82400000000001</c:v>
                </c:pt>
                <c:pt idx="149">
                  <c:v>167.81399999999999</c:v>
                </c:pt>
                <c:pt idx="150">
                  <c:v>176.565</c:v>
                </c:pt>
                <c:pt idx="151">
                  <c:v>170.15600000000001</c:v>
                </c:pt>
                <c:pt idx="152">
                  <c:v>166.70699999999999</c:v>
                </c:pt>
                <c:pt idx="153">
                  <c:v>174.59</c:v>
                </c:pt>
                <c:pt idx="154">
                  <c:v>169.017</c:v>
                </c:pt>
                <c:pt idx="155">
                  <c:v>176.803</c:v>
                </c:pt>
                <c:pt idx="156">
                  <c:v>172.233</c:v>
                </c:pt>
                <c:pt idx="157">
                  <c:v>175.97200000000001</c:v>
                </c:pt>
                <c:pt idx="158">
                  <c:v>165.88499999999999</c:v>
                </c:pt>
                <c:pt idx="159">
                  <c:v>174.55799999999999</c:v>
                </c:pt>
                <c:pt idx="160">
                  <c:v>176.09200000000001</c:v>
                </c:pt>
                <c:pt idx="161">
                  <c:v>166.72499999999999</c:v>
                </c:pt>
                <c:pt idx="162">
                  <c:v>171.53700000000001</c:v>
                </c:pt>
                <c:pt idx="163">
                  <c:v>170.86199999999999</c:v>
                </c:pt>
                <c:pt idx="164">
                  <c:v>169.07</c:v>
                </c:pt>
                <c:pt idx="165">
                  <c:v>175.27799999999999</c:v>
                </c:pt>
                <c:pt idx="166">
                  <c:v>167.87299999999999</c:v>
                </c:pt>
                <c:pt idx="167">
                  <c:v>175.321</c:v>
                </c:pt>
                <c:pt idx="168">
                  <c:v>174.84399999999999</c:v>
                </c:pt>
                <c:pt idx="169">
                  <c:v>176.78700000000001</c:v>
                </c:pt>
                <c:pt idx="170">
                  <c:v>165.39599999999999</c:v>
                </c:pt>
                <c:pt idx="171">
                  <c:v>174.678</c:v>
                </c:pt>
                <c:pt idx="172">
                  <c:v>174.61699999999999</c:v>
                </c:pt>
                <c:pt idx="173">
                  <c:v>169.089</c:v>
                </c:pt>
                <c:pt idx="174">
                  <c:v>170.285</c:v>
                </c:pt>
                <c:pt idx="175">
                  <c:v>174.72300000000001</c:v>
                </c:pt>
                <c:pt idx="176">
                  <c:v>175.28399999999999</c:v>
                </c:pt>
                <c:pt idx="177">
                  <c:v>171.953</c:v>
                </c:pt>
                <c:pt idx="178">
                  <c:v>169.06</c:v>
                </c:pt>
                <c:pt idx="179">
                  <c:v>170.34100000000001</c:v>
                </c:pt>
                <c:pt idx="180">
                  <c:v>165.393</c:v>
                </c:pt>
                <c:pt idx="181">
                  <c:v>170.63200000000001</c:v>
                </c:pt>
                <c:pt idx="182">
                  <c:v>177.172</c:v>
                </c:pt>
                <c:pt idx="183">
                  <c:v>174.24299999999999</c:v>
                </c:pt>
                <c:pt idx="184">
                  <c:v>174.566</c:v>
                </c:pt>
                <c:pt idx="185">
                  <c:v>167.947</c:v>
                </c:pt>
                <c:pt idx="186">
                  <c:v>172.845</c:v>
                </c:pt>
                <c:pt idx="187">
                  <c:v>170.27600000000001</c:v>
                </c:pt>
                <c:pt idx="188">
                  <c:v>164.66900000000001</c:v>
                </c:pt>
                <c:pt idx="189">
                  <c:v>172.87100000000001</c:v>
                </c:pt>
                <c:pt idx="190">
                  <c:v>173.36500000000001</c:v>
                </c:pt>
                <c:pt idx="191">
                  <c:v>165.732</c:v>
                </c:pt>
                <c:pt idx="192">
                  <c:v>170.476</c:v>
                </c:pt>
                <c:pt idx="193">
                  <c:v>172.846</c:v>
                </c:pt>
                <c:pt idx="194">
                  <c:v>171.90199999999999</c:v>
                </c:pt>
                <c:pt idx="195">
                  <c:v>174.69800000000001</c:v>
                </c:pt>
                <c:pt idx="196">
                  <c:v>168.99100000000001</c:v>
                </c:pt>
                <c:pt idx="197">
                  <c:v>169.524</c:v>
                </c:pt>
                <c:pt idx="198">
                  <c:v>173.69300000000001</c:v>
                </c:pt>
                <c:pt idx="199">
                  <c:v>174.27199999999999</c:v>
                </c:pt>
                <c:pt idx="200">
                  <c:v>169.15899999999999</c:v>
                </c:pt>
                <c:pt idx="201">
                  <c:v>174.47499999999999</c:v>
                </c:pt>
                <c:pt idx="202">
                  <c:v>169.339</c:v>
                </c:pt>
                <c:pt idx="203">
                  <c:v>172.60599999999999</c:v>
                </c:pt>
                <c:pt idx="204">
                  <c:v>172.755</c:v>
                </c:pt>
                <c:pt idx="205">
                  <c:v>175.83199999999999</c:v>
                </c:pt>
                <c:pt idx="206">
                  <c:v>170.43100000000001</c:v>
                </c:pt>
                <c:pt idx="207">
                  <c:v>167.86699999999999</c:v>
                </c:pt>
                <c:pt idx="208">
                  <c:v>172.20599999999999</c:v>
                </c:pt>
                <c:pt idx="209">
                  <c:v>175.291</c:v>
                </c:pt>
                <c:pt idx="210">
                  <c:v>167.35900000000001</c:v>
                </c:pt>
                <c:pt idx="211">
                  <c:v>175.18700000000001</c:v>
                </c:pt>
                <c:pt idx="212">
                  <c:v>169.845</c:v>
                </c:pt>
                <c:pt idx="213">
                  <c:v>169.35499999999999</c:v>
                </c:pt>
                <c:pt idx="214">
                  <c:v>173.16800000000001</c:v>
                </c:pt>
                <c:pt idx="215">
                  <c:v>171.70099999999999</c:v>
                </c:pt>
                <c:pt idx="216">
                  <c:v>176.916</c:v>
                </c:pt>
                <c:pt idx="217">
                  <c:v>172.94300000000001</c:v>
                </c:pt>
                <c:pt idx="218">
                  <c:v>172.60499999999999</c:v>
                </c:pt>
                <c:pt idx="219">
                  <c:v>170.732</c:v>
                </c:pt>
                <c:pt idx="220">
                  <c:v>170.40100000000001</c:v>
                </c:pt>
                <c:pt idx="221">
                  <c:v>168.40100000000001</c:v>
                </c:pt>
                <c:pt idx="222">
                  <c:v>166.00899999999999</c:v>
                </c:pt>
                <c:pt idx="223">
                  <c:v>170.839</c:v>
                </c:pt>
                <c:pt idx="224">
                  <c:v>172.81800000000001</c:v>
                </c:pt>
                <c:pt idx="225">
                  <c:v>172.08</c:v>
                </c:pt>
                <c:pt idx="226">
                  <c:v>173.96799999999999</c:v>
                </c:pt>
                <c:pt idx="227">
                  <c:v>177.12100000000001</c:v>
                </c:pt>
                <c:pt idx="228">
                  <c:v>175.11199999999999</c:v>
                </c:pt>
                <c:pt idx="229">
                  <c:v>171.774</c:v>
                </c:pt>
                <c:pt idx="230">
                  <c:v>174.68</c:v>
                </c:pt>
                <c:pt idx="231">
                  <c:v>169.209</c:v>
                </c:pt>
                <c:pt idx="232">
                  <c:v>173.87899999999999</c:v>
                </c:pt>
                <c:pt idx="233">
                  <c:v>169.40799999999999</c:v>
                </c:pt>
                <c:pt idx="234">
                  <c:v>174.364</c:v>
                </c:pt>
                <c:pt idx="235">
                  <c:v>175.63800000000001</c:v>
                </c:pt>
                <c:pt idx="236">
                  <c:v>172.739</c:v>
                </c:pt>
                <c:pt idx="237">
                  <c:v>171.46100000000001</c:v>
                </c:pt>
                <c:pt idx="238">
                  <c:v>172.37700000000001</c:v>
                </c:pt>
                <c:pt idx="239">
                  <c:v>169.66900000000001</c:v>
                </c:pt>
                <c:pt idx="240">
                  <c:v>171.59800000000001</c:v>
                </c:pt>
                <c:pt idx="241">
                  <c:v>171.315</c:v>
                </c:pt>
                <c:pt idx="242">
                  <c:v>176.49299999999999</c:v>
                </c:pt>
                <c:pt idx="243">
                  <c:v>170.911</c:v>
                </c:pt>
                <c:pt idx="244">
                  <c:v>172.613</c:v>
                </c:pt>
                <c:pt idx="245">
                  <c:v>175.56299999999999</c:v>
                </c:pt>
                <c:pt idx="246">
                  <c:v>169.446</c:v>
                </c:pt>
                <c:pt idx="247">
                  <c:v>177.779</c:v>
                </c:pt>
                <c:pt idx="248">
                  <c:v>176.048</c:v>
                </c:pt>
                <c:pt idx="249">
                  <c:v>174.756</c:v>
                </c:pt>
                <c:pt idx="250">
                  <c:v>166.34299999999999</c:v>
                </c:pt>
                <c:pt idx="251">
                  <c:v>176.02</c:v>
                </c:pt>
                <c:pt idx="252">
                  <c:v>172.51</c:v>
                </c:pt>
                <c:pt idx="253">
                  <c:v>174.52099999999999</c:v>
                </c:pt>
                <c:pt idx="254">
                  <c:v>168.822</c:v>
                </c:pt>
                <c:pt idx="255">
                  <c:v>169.11799999999999</c:v>
                </c:pt>
                <c:pt idx="256">
                  <c:v>173.37799999999999</c:v>
                </c:pt>
                <c:pt idx="257">
                  <c:v>175.52500000000001</c:v>
                </c:pt>
                <c:pt idx="258">
                  <c:v>176.03100000000001</c:v>
                </c:pt>
                <c:pt idx="259">
                  <c:v>172.267</c:v>
                </c:pt>
                <c:pt idx="260">
                  <c:v>173.714</c:v>
                </c:pt>
                <c:pt idx="261">
                  <c:v>174.828</c:v>
                </c:pt>
                <c:pt idx="262">
                  <c:v>168.04499999999999</c:v>
                </c:pt>
                <c:pt idx="263">
                  <c:v>163.39599999999999</c:v>
                </c:pt>
                <c:pt idx="264">
                  <c:v>172.18700000000001</c:v>
                </c:pt>
                <c:pt idx="265">
                  <c:v>172.845</c:v>
                </c:pt>
                <c:pt idx="266">
                  <c:v>177.898</c:v>
                </c:pt>
                <c:pt idx="267">
                  <c:v>174.82900000000001</c:v>
                </c:pt>
                <c:pt idx="268">
                  <c:v>173.149</c:v>
                </c:pt>
                <c:pt idx="269">
                  <c:v>169.672</c:v>
                </c:pt>
                <c:pt idx="270">
                  <c:v>163.875</c:v>
                </c:pt>
                <c:pt idx="271">
                  <c:v>173.62100000000001</c:v>
                </c:pt>
                <c:pt idx="272">
                  <c:v>175.995</c:v>
                </c:pt>
                <c:pt idx="273">
                  <c:v>165.54900000000001</c:v>
                </c:pt>
                <c:pt idx="274">
                  <c:v>172.90700000000001</c:v>
                </c:pt>
                <c:pt idx="275">
                  <c:v>170.94499999999999</c:v>
                </c:pt>
                <c:pt idx="276">
                  <c:v>173.24299999999999</c:v>
                </c:pt>
                <c:pt idx="277">
                  <c:v>162.886</c:v>
                </c:pt>
                <c:pt idx="278">
                  <c:v>173.465</c:v>
                </c:pt>
                <c:pt idx="279">
                  <c:v>167.42699999999999</c:v>
                </c:pt>
                <c:pt idx="280">
                  <c:v>172.22900000000001</c:v>
                </c:pt>
                <c:pt idx="281">
                  <c:v>170.572</c:v>
                </c:pt>
                <c:pt idx="282">
                  <c:v>179.31399999999999</c:v>
                </c:pt>
                <c:pt idx="283">
                  <c:v>166.506</c:v>
                </c:pt>
                <c:pt idx="284">
                  <c:v>176.44499999999999</c:v>
                </c:pt>
                <c:pt idx="285">
                  <c:v>165.422</c:v>
                </c:pt>
                <c:pt idx="286">
                  <c:v>172.39400000000001</c:v>
                </c:pt>
                <c:pt idx="287">
                  <c:v>175.16499999999999</c:v>
                </c:pt>
                <c:pt idx="288">
                  <c:v>172.38499999999999</c:v>
                </c:pt>
                <c:pt idx="289">
                  <c:v>173.697</c:v>
                </c:pt>
                <c:pt idx="290">
                  <c:v>175.01599999999999</c:v>
                </c:pt>
                <c:pt idx="291">
                  <c:v>173.83699999999999</c:v>
                </c:pt>
                <c:pt idx="292">
                  <c:v>170.30799999999999</c:v>
                </c:pt>
                <c:pt idx="293">
                  <c:v>169.298</c:v>
                </c:pt>
                <c:pt idx="294">
                  <c:v>173.56399999999999</c:v>
                </c:pt>
                <c:pt idx="295">
                  <c:v>173.90299999999999</c:v>
                </c:pt>
                <c:pt idx="296">
                  <c:v>172.36199999999999</c:v>
                </c:pt>
                <c:pt idx="297">
                  <c:v>173.93899999999999</c:v>
                </c:pt>
                <c:pt idx="298">
                  <c:v>170.62200000000001</c:v>
                </c:pt>
                <c:pt idx="299">
                  <c:v>172.58799999999999</c:v>
                </c:pt>
                <c:pt idx="300">
                  <c:v>174.11</c:v>
                </c:pt>
                <c:pt idx="301">
                  <c:v>173.50299999999999</c:v>
                </c:pt>
                <c:pt idx="302">
                  <c:v>172.5</c:v>
                </c:pt>
                <c:pt idx="303">
                  <c:v>171.97</c:v>
                </c:pt>
                <c:pt idx="304">
                  <c:v>170.006</c:v>
                </c:pt>
                <c:pt idx="305">
                  <c:v>175.648</c:v>
                </c:pt>
                <c:pt idx="306">
                  <c:v>172.227</c:v>
                </c:pt>
                <c:pt idx="307">
                  <c:v>172.745</c:v>
                </c:pt>
                <c:pt idx="308">
                  <c:v>169.68100000000001</c:v>
                </c:pt>
                <c:pt idx="309">
                  <c:v>173.12</c:v>
                </c:pt>
                <c:pt idx="310">
                  <c:v>175.77500000000001</c:v>
                </c:pt>
                <c:pt idx="311">
                  <c:v>172.79499999999999</c:v>
                </c:pt>
                <c:pt idx="312">
                  <c:v>171.523</c:v>
                </c:pt>
                <c:pt idx="313">
                  <c:v>172.11500000000001</c:v>
                </c:pt>
                <c:pt idx="314">
                  <c:v>171.941</c:v>
                </c:pt>
                <c:pt idx="315">
                  <c:v>174.01400000000001</c:v>
                </c:pt>
                <c:pt idx="316">
                  <c:v>173.37299999999999</c:v>
                </c:pt>
                <c:pt idx="317">
                  <c:v>173.767</c:v>
                </c:pt>
                <c:pt idx="318">
                  <c:v>172.001</c:v>
                </c:pt>
                <c:pt idx="319">
                  <c:v>174.06800000000001</c:v>
                </c:pt>
                <c:pt idx="320">
                  <c:v>174.655</c:v>
                </c:pt>
                <c:pt idx="321">
                  <c:v>174.70699999999999</c:v>
                </c:pt>
                <c:pt idx="322">
                  <c:v>174.53100000000001</c:v>
                </c:pt>
                <c:pt idx="323">
                  <c:v>170.60300000000001</c:v>
                </c:pt>
                <c:pt idx="324">
                  <c:v>165.869</c:v>
                </c:pt>
                <c:pt idx="325">
                  <c:v>171.1</c:v>
                </c:pt>
                <c:pt idx="326">
                  <c:v>175.15899999999999</c:v>
                </c:pt>
                <c:pt idx="327">
                  <c:v>170.34399999999999</c:v>
                </c:pt>
                <c:pt idx="328">
                  <c:v>169.31299999999999</c:v>
                </c:pt>
                <c:pt idx="329">
                  <c:v>177.27</c:v>
                </c:pt>
                <c:pt idx="330">
                  <c:v>162.06899999999999</c:v>
                </c:pt>
                <c:pt idx="331">
                  <c:v>171.83699999999999</c:v>
                </c:pt>
                <c:pt idx="332">
                  <c:v>171.05600000000001</c:v>
                </c:pt>
                <c:pt idx="333">
                  <c:v>172.86699999999999</c:v>
                </c:pt>
                <c:pt idx="334">
                  <c:v>168.411</c:v>
                </c:pt>
                <c:pt idx="335">
                  <c:v>162.50800000000001</c:v>
                </c:pt>
                <c:pt idx="336">
                  <c:v>175.73599999999999</c:v>
                </c:pt>
                <c:pt idx="337">
                  <c:v>168.87</c:v>
                </c:pt>
                <c:pt idx="338">
                  <c:v>172.274</c:v>
                </c:pt>
                <c:pt idx="339">
                  <c:v>171.13200000000001</c:v>
                </c:pt>
                <c:pt idx="340">
                  <c:v>179.21700000000001</c:v>
                </c:pt>
                <c:pt idx="341">
                  <c:v>165.667</c:v>
                </c:pt>
                <c:pt idx="342">
                  <c:v>172.35</c:v>
                </c:pt>
                <c:pt idx="343">
                  <c:v>174.96100000000001</c:v>
                </c:pt>
                <c:pt idx="344">
                  <c:v>168.86099999999999</c:v>
                </c:pt>
                <c:pt idx="345">
                  <c:v>176.63300000000001</c:v>
                </c:pt>
                <c:pt idx="346">
                  <c:v>173.18299999999999</c:v>
                </c:pt>
                <c:pt idx="347">
                  <c:v>174.2</c:v>
                </c:pt>
                <c:pt idx="348">
                  <c:v>168.82900000000001</c:v>
                </c:pt>
                <c:pt idx="349">
                  <c:v>164.92599999999999</c:v>
                </c:pt>
                <c:pt idx="350">
                  <c:v>174.15600000000001</c:v>
                </c:pt>
                <c:pt idx="351">
                  <c:v>163.48500000000001</c:v>
                </c:pt>
                <c:pt idx="352">
                  <c:v>167.30799999999999</c:v>
                </c:pt>
                <c:pt idx="353">
                  <c:v>170.434</c:v>
                </c:pt>
                <c:pt idx="354">
                  <c:v>170.14</c:v>
                </c:pt>
                <c:pt idx="355">
                  <c:v>169.857</c:v>
                </c:pt>
                <c:pt idx="356">
                  <c:v>173.57</c:v>
                </c:pt>
                <c:pt idx="357">
                  <c:v>170.19399999999999</c:v>
                </c:pt>
                <c:pt idx="358">
                  <c:v>174.364</c:v>
                </c:pt>
                <c:pt idx="359">
                  <c:v>174.209</c:v>
                </c:pt>
                <c:pt idx="360">
                  <c:v>165.18600000000001</c:v>
                </c:pt>
                <c:pt idx="361">
                  <c:v>173.554</c:v>
                </c:pt>
                <c:pt idx="362">
                  <c:v>174.02</c:v>
                </c:pt>
                <c:pt idx="363">
                  <c:v>170.69200000000001</c:v>
                </c:pt>
                <c:pt idx="364">
                  <c:v>170.38399999999999</c:v>
                </c:pt>
                <c:pt idx="365">
                  <c:v>174.94</c:v>
                </c:pt>
                <c:pt idx="366">
                  <c:v>174.571</c:v>
                </c:pt>
                <c:pt idx="367">
                  <c:v>171.38900000000001</c:v>
                </c:pt>
                <c:pt idx="368">
                  <c:v>177.94499999999999</c:v>
                </c:pt>
                <c:pt idx="369">
                  <c:v>168.96199999999999</c:v>
                </c:pt>
                <c:pt idx="370">
                  <c:v>171.38900000000001</c:v>
                </c:pt>
                <c:pt idx="371">
                  <c:v>169.20400000000001</c:v>
                </c:pt>
                <c:pt idx="372">
                  <c:v>169.61</c:v>
                </c:pt>
                <c:pt idx="373">
                  <c:v>166.922</c:v>
                </c:pt>
                <c:pt idx="374">
                  <c:v>168.38900000000001</c:v>
                </c:pt>
                <c:pt idx="375">
                  <c:v>172.87899999999999</c:v>
                </c:pt>
                <c:pt idx="376">
                  <c:v>166.816</c:v>
                </c:pt>
                <c:pt idx="377">
                  <c:v>174.273</c:v>
                </c:pt>
                <c:pt idx="378">
                  <c:v>174.137</c:v>
                </c:pt>
                <c:pt idx="379">
                  <c:v>174.08199999999999</c:v>
                </c:pt>
                <c:pt idx="380">
                  <c:v>170.45500000000001</c:v>
                </c:pt>
                <c:pt idx="381">
                  <c:v>175.946</c:v>
                </c:pt>
                <c:pt idx="382">
                  <c:v>172.173</c:v>
                </c:pt>
                <c:pt idx="383">
                  <c:v>168.96799999999999</c:v>
                </c:pt>
                <c:pt idx="384">
                  <c:v>173.274</c:v>
                </c:pt>
                <c:pt idx="385">
                  <c:v>171.73500000000001</c:v>
                </c:pt>
                <c:pt idx="386">
                  <c:v>173.26400000000001</c:v>
                </c:pt>
                <c:pt idx="387">
                  <c:v>168.22499999999999</c:v>
                </c:pt>
                <c:pt idx="388">
                  <c:v>176.483</c:v>
                </c:pt>
                <c:pt idx="389">
                  <c:v>170.982</c:v>
                </c:pt>
                <c:pt idx="390">
                  <c:v>171.81700000000001</c:v>
                </c:pt>
                <c:pt idx="391">
                  <c:v>174.94300000000001</c:v>
                </c:pt>
                <c:pt idx="392">
                  <c:v>167.55199999999999</c:v>
                </c:pt>
                <c:pt idx="393">
                  <c:v>174.87</c:v>
                </c:pt>
                <c:pt idx="394">
                  <c:v>173.52</c:v>
                </c:pt>
                <c:pt idx="395">
                  <c:v>173.614</c:v>
                </c:pt>
                <c:pt idx="396">
                  <c:v>171.09200000000001</c:v>
                </c:pt>
                <c:pt idx="397">
                  <c:v>175.78800000000001</c:v>
                </c:pt>
                <c:pt idx="398">
                  <c:v>173.87100000000001</c:v>
                </c:pt>
                <c:pt idx="399">
                  <c:v>164.45400000000001</c:v>
                </c:pt>
                <c:pt idx="400">
                  <c:v>169.791</c:v>
                </c:pt>
                <c:pt idx="401">
                  <c:v>175.637</c:v>
                </c:pt>
                <c:pt idx="402">
                  <c:v>168</c:v>
                </c:pt>
                <c:pt idx="403">
                  <c:v>175.71600000000001</c:v>
                </c:pt>
                <c:pt idx="404">
                  <c:v>166.64400000000001</c:v>
                </c:pt>
                <c:pt idx="405">
                  <c:v>174.054</c:v>
                </c:pt>
                <c:pt idx="406">
                  <c:v>161.60599999999999</c:v>
                </c:pt>
                <c:pt idx="407">
                  <c:v>172.97800000000001</c:v>
                </c:pt>
                <c:pt idx="408">
                  <c:v>166.916</c:v>
                </c:pt>
                <c:pt idx="409">
                  <c:v>167.15100000000001</c:v>
                </c:pt>
                <c:pt idx="410">
                  <c:v>173.09299999999999</c:v>
                </c:pt>
                <c:pt idx="411">
                  <c:v>178.07</c:v>
                </c:pt>
                <c:pt idx="412">
                  <c:v>173.48099999999999</c:v>
                </c:pt>
                <c:pt idx="413">
                  <c:v>171.858</c:v>
                </c:pt>
                <c:pt idx="414">
                  <c:v>174.03299999999999</c:v>
                </c:pt>
                <c:pt idx="415">
                  <c:v>165.87799999999999</c:v>
                </c:pt>
                <c:pt idx="416">
                  <c:v>168.26499999999999</c:v>
                </c:pt>
                <c:pt idx="417">
                  <c:v>173.059</c:v>
                </c:pt>
                <c:pt idx="418">
                  <c:v>171.43700000000001</c:v>
                </c:pt>
                <c:pt idx="419">
                  <c:v>176.65100000000001</c:v>
                </c:pt>
                <c:pt idx="420">
                  <c:v>172.06700000000001</c:v>
                </c:pt>
                <c:pt idx="421">
                  <c:v>173.084</c:v>
                </c:pt>
                <c:pt idx="422">
                  <c:v>168.696</c:v>
                </c:pt>
                <c:pt idx="423">
                  <c:v>171.209</c:v>
                </c:pt>
                <c:pt idx="424">
                  <c:v>169.62899999999999</c:v>
                </c:pt>
                <c:pt idx="425">
                  <c:v>173.13</c:v>
                </c:pt>
                <c:pt idx="426">
                  <c:v>174.893</c:v>
                </c:pt>
                <c:pt idx="427">
                  <c:v>169.36199999999999</c:v>
                </c:pt>
                <c:pt idx="428">
                  <c:v>171.57900000000001</c:v>
                </c:pt>
                <c:pt idx="429">
                  <c:v>169.84399999999999</c:v>
                </c:pt>
                <c:pt idx="430">
                  <c:v>175.16800000000001</c:v>
                </c:pt>
                <c:pt idx="431">
                  <c:v>162.57499999999999</c:v>
                </c:pt>
                <c:pt idx="432">
                  <c:v>170.946</c:v>
                </c:pt>
                <c:pt idx="433">
                  <c:v>171.96100000000001</c:v>
                </c:pt>
                <c:pt idx="434">
                  <c:v>173.22800000000001</c:v>
                </c:pt>
                <c:pt idx="435">
                  <c:v>172.88900000000001</c:v>
                </c:pt>
                <c:pt idx="436">
                  <c:v>172.178</c:v>
                </c:pt>
                <c:pt idx="437">
                  <c:v>170.077</c:v>
                </c:pt>
                <c:pt idx="438">
                  <c:v>172.714</c:v>
                </c:pt>
                <c:pt idx="439">
                  <c:v>168.316</c:v>
                </c:pt>
                <c:pt idx="440">
                  <c:v>171.48599999999999</c:v>
                </c:pt>
                <c:pt idx="441">
                  <c:v>175.626</c:v>
                </c:pt>
                <c:pt idx="442">
                  <c:v>171.85400000000001</c:v>
                </c:pt>
                <c:pt idx="443">
                  <c:v>170.245</c:v>
                </c:pt>
                <c:pt idx="444">
                  <c:v>169.529</c:v>
                </c:pt>
                <c:pt idx="445">
                  <c:v>169.536</c:v>
                </c:pt>
                <c:pt idx="446">
                  <c:v>164.47399999999999</c:v>
                </c:pt>
                <c:pt idx="447">
                  <c:v>170.31700000000001</c:v>
                </c:pt>
                <c:pt idx="448">
                  <c:v>176.447</c:v>
                </c:pt>
                <c:pt idx="449">
                  <c:v>171.19200000000001</c:v>
                </c:pt>
                <c:pt idx="450">
                  <c:v>166.917</c:v>
                </c:pt>
                <c:pt idx="451">
                  <c:v>176.68899999999999</c:v>
                </c:pt>
                <c:pt idx="452">
                  <c:v>167.22200000000001</c:v>
                </c:pt>
                <c:pt idx="453">
                  <c:v>173.81800000000001</c:v>
                </c:pt>
                <c:pt idx="454">
                  <c:v>170.01900000000001</c:v>
                </c:pt>
                <c:pt idx="455">
                  <c:v>164.19499999999999</c:v>
                </c:pt>
                <c:pt idx="456">
                  <c:v>159.94300000000001</c:v>
                </c:pt>
                <c:pt idx="457">
                  <c:v>170.33799999999999</c:v>
                </c:pt>
                <c:pt idx="458">
                  <c:v>174.96799999999999</c:v>
                </c:pt>
                <c:pt idx="459">
                  <c:v>169.988</c:v>
                </c:pt>
                <c:pt idx="460">
                  <c:v>172.51599999999999</c:v>
                </c:pt>
                <c:pt idx="461">
                  <c:v>166.50899999999999</c:v>
                </c:pt>
                <c:pt idx="462">
                  <c:v>167.08199999999999</c:v>
                </c:pt>
                <c:pt idx="463">
                  <c:v>168.804</c:v>
                </c:pt>
                <c:pt idx="464">
                  <c:v>169.261</c:v>
                </c:pt>
                <c:pt idx="465">
                  <c:v>170.63399999999999</c:v>
                </c:pt>
                <c:pt idx="466">
                  <c:v>165.79900000000001</c:v>
                </c:pt>
                <c:pt idx="467">
                  <c:v>168.13399999999999</c:v>
                </c:pt>
                <c:pt idx="468">
                  <c:v>172.51499999999999</c:v>
                </c:pt>
                <c:pt idx="469">
                  <c:v>165.66399999999999</c:v>
                </c:pt>
                <c:pt idx="470">
                  <c:v>167.43199999999999</c:v>
                </c:pt>
                <c:pt idx="471">
                  <c:v>168.74799999999999</c:v>
                </c:pt>
                <c:pt idx="472">
                  <c:v>174.96700000000001</c:v>
                </c:pt>
                <c:pt idx="473">
                  <c:v>172.96899999999999</c:v>
                </c:pt>
                <c:pt idx="474">
                  <c:v>162.411</c:v>
                </c:pt>
                <c:pt idx="475">
                  <c:v>173.797</c:v>
                </c:pt>
                <c:pt idx="476">
                  <c:v>179.02</c:v>
                </c:pt>
                <c:pt idx="477">
                  <c:v>175.31100000000001</c:v>
                </c:pt>
                <c:pt idx="478">
                  <c:v>168.05099999999999</c:v>
                </c:pt>
                <c:pt idx="479">
                  <c:v>166.89599999999999</c:v>
                </c:pt>
                <c:pt idx="480">
                  <c:v>169.21700000000001</c:v>
                </c:pt>
                <c:pt idx="481">
                  <c:v>174.19499999999999</c:v>
                </c:pt>
                <c:pt idx="482">
                  <c:v>168.43299999999999</c:v>
                </c:pt>
                <c:pt idx="483">
                  <c:v>170.24199999999999</c:v>
                </c:pt>
                <c:pt idx="484">
                  <c:v>160.821</c:v>
                </c:pt>
                <c:pt idx="485">
                  <c:v>174.20699999999999</c:v>
                </c:pt>
                <c:pt idx="486">
                  <c:v>166.54400000000001</c:v>
                </c:pt>
                <c:pt idx="487">
                  <c:v>167.114</c:v>
                </c:pt>
                <c:pt idx="488">
                  <c:v>168.82</c:v>
                </c:pt>
                <c:pt idx="489">
                  <c:v>174.14400000000001</c:v>
                </c:pt>
                <c:pt idx="490">
                  <c:v>169.37100000000001</c:v>
                </c:pt>
                <c:pt idx="491">
                  <c:v>168.09299999999999</c:v>
                </c:pt>
                <c:pt idx="492">
                  <c:v>170.74</c:v>
                </c:pt>
                <c:pt idx="493">
                  <c:v>173.39500000000001</c:v>
                </c:pt>
                <c:pt idx="494">
                  <c:v>171.107</c:v>
                </c:pt>
                <c:pt idx="495">
                  <c:v>173.55600000000001</c:v>
                </c:pt>
                <c:pt idx="496">
                  <c:v>167.53200000000001</c:v>
                </c:pt>
                <c:pt idx="497">
                  <c:v>168.28399999999999</c:v>
                </c:pt>
                <c:pt idx="498">
                  <c:v>171.416</c:v>
                </c:pt>
                <c:pt idx="499">
                  <c:v>171.39099999999999</c:v>
                </c:pt>
                <c:pt idx="500">
                  <c:v>172.703</c:v>
                </c:pt>
                <c:pt idx="501">
                  <c:v>171.22300000000001</c:v>
                </c:pt>
                <c:pt idx="502">
                  <c:v>163.54</c:v>
                </c:pt>
                <c:pt idx="503">
                  <c:v>171.13499999999999</c:v>
                </c:pt>
                <c:pt idx="504">
                  <c:v>170.268</c:v>
                </c:pt>
                <c:pt idx="505">
                  <c:v>170.066</c:v>
                </c:pt>
                <c:pt idx="506">
                  <c:v>172.709</c:v>
                </c:pt>
                <c:pt idx="507">
                  <c:v>172.66200000000001</c:v>
                </c:pt>
                <c:pt idx="508">
                  <c:v>164.422</c:v>
                </c:pt>
                <c:pt idx="509">
                  <c:v>175.548</c:v>
                </c:pt>
                <c:pt idx="510">
                  <c:v>170.09100000000001</c:v>
                </c:pt>
                <c:pt idx="511">
                  <c:v>166.96199999999999</c:v>
                </c:pt>
                <c:pt idx="512">
                  <c:v>169.43899999999999</c:v>
                </c:pt>
                <c:pt idx="513">
                  <c:v>173.315</c:v>
                </c:pt>
                <c:pt idx="514">
                  <c:v>177.44200000000001</c:v>
                </c:pt>
                <c:pt idx="515">
                  <c:v>162.608</c:v>
                </c:pt>
                <c:pt idx="516">
                  <c:v>171.09</c:v>
                </c:pt>
                <c:pt idx="517">
                  <c:v>173.703</c:v>
                </c:pt>
                <c:pt idx="518">
                  <c:v>170.876</c:v>
                </c:pt>
                <c:pt idx="519">
                  <c:v>174.78800000000001</c:v>
                </c:pt>
                <c:pt idx="520">
                  <c:v>168.928</c:v>
                </c:pt>
                <c:pt idx="521">
                  <c:v>166.50700000000001</c:v>
                </c:pt>
                <c:pt idx="522">
                  <c:v>172.44</c:v>
                </c:pt>
                <c:pt idx="523">
                  <c:v>167.41900000000001</c:v>
                </c:pt>
                <c:pt idx="524">
                  <c:v>167.46100000000001</c:v>
                </c:pt>
                <c:pt idx="525">
                  <c:v>170.715</c:v>
                </c:pt>
                <c:pt idx="526">
                  <c:v>176.005</c:v>
                </c:pt>
                <c:pt idx="527">
                  <c:v>166.214</c:v>
                </c:pt>
                <c:pt idx="528">
                  <c:v>170.96600000000001</c:v>
                </c:pt>
                <c:pt idx="529">
                  <c:v>167.79300000000001</c:v>
                </c:pt>
                <c:pt idx="530">
                  <c:v>171.875</c:v>
                </c:pt>
                <c:pt idx="531">
                  <c:v>170.97300000000001</c:v>
                </c:pt>
                <c:pt idx="532">
                  <c:v>173.99600000000001</c:v>
                </c:pt>
                <c:pt idx="533">
                  <c:v>164.601</c:v>
                </c:pt>
                <c:pt idx="534">
                  <c:v>171.863</c:v>
                </c:pt>
                <c:pt idx="535">
                  <c:v>166.57499999999999</c:v>
                </c:pt>
                <c:pt idx="536">
                  <c:v>167.262</c:v>
                </c:pt>
                <c:pt idx="537">
                  <c:v>174.06399999999999</c:v>
                </c:pt>
                <c:pt idx="538">
                  <c:v>167.904</c:v>
                </c:pt>
                <c:pt idx="539">
                  <c:v>170.35900000000001</c:v>
                </c:pt>
                <c:pt idx="540">
                  <c:v>171.05199999999999</c:v>
                </c:pt>
                <c:pt idx="541">
                  <c:v>172.321</c:v>
                </c:pt>
                <c:pt idx="542">
                  <c:v>171.77799999999999</c:v>
                </c:pt>
                <c:pt idx="543">
                  <c:v>166.726</c:v>
                </c:pt>
                <c:pt idx="544">
                  <c:v>169.298</c:v>
                </c:pt>
                <c:pt idx="545">
                  <c:v>171.643</c:v>
                </c:pt>
                <c:pt idx="546">
                  <c:v>171.59700000000001</c:v>
                </c:pt>
                <c:pt idx="547">
                  <c:v>171.16800000000001</c:v>
                </c:pt>
                <c:pt idx="548">
                  <c:v>170.059</c:v>
                </c:pt>
                <c:pt idx="549">
                  <c:v>170.99799999999999</c:v>
                </c:pt>
                <c:pt idx="550">
                  <c:v>172.874</c:v>
                </c:pt>
                <c:pt idx="551">
                  <c:v>164.28899999999999</c:v>
                </c:pt>
                <c:pt idx="552">
                  <c:v>170.99299999999999</c:v>
                </c:pt>
                <c:pt idx="553">
                  <c:v>172.36</c:v>
                </c:pt>
                <c:pt idx="554">
                  <c:v>170.71899999999999</c:v>
                </c:pt>
                <c:pt idx="555">
                  <c:v>170.959</c:v>
                </c:pt>
                <c:pt idx="556">
                  <c:v>171.23099999999999</c:v>
                </c:pt>
                <c:pt idx="557">
                  <c:v>171.03899999999999</c:v>
                </c:pt>
                <c:pt idx="558">
                  <c:v>169.541</c:v>
                </c:pt>
                <c:pt idx="559">
                  <c:v>171.32499999999999</c:v>
                </c:pt>
                <c:pt idx="560">
                  <c:v>165.334</c:v>
                </c:pt>
                <c:pt idx="561">
                  <c:v>172.19900000000001</c:v>
                </c:pt>
                <c:pt idx="562">
                  <c:v>173.90100000000001</c:v>
                </c:pt>
                <c:pt idx="563">
                  <c:v>160.709</c:v>
                </c:pt>
                <c:pt idx="564">
                  <c:v>173.44399999999999</c:v>
                </c:pt>
                <c:pt idx="565">
                  <c:v>162.964</c:v>
                </c:pt>
                <c:pt idx="566">
                  <c:v>170.19800000000001</c:v>
                </c:pt>
                <c:pt idx="567">
                  <c:v>164.78200000000001</c:v>
                </c:pt>
                <c:pt idx="568">
                  <c:v>172.905</c:v>
                </c:pt>
                <c:pt idx="569">
                  <c:v>171.18899999999999</c:v>
                </c:pt>
                <c:pt idx="570">
                  <c:v>170.785</c:v>
                </c:pt>
                <c:pt idx="571">
                  <c:v>165.80500000000001</c:v>
                </c:pt>
                <c:pt idx="572">
                  <c:v>169.12</c:v>
                </c:pt>
                <c:pt idx="573">
                  <c:v>160.28299999999999</c:v>
                </c:pt>
                <c:pt idx="574">
                  <c:v>171.11699999999999</c:v>
                </c:pt>
                <c:pt idx="575">
                  <c:v>168.09700000000001</c:v>
                </c:pt>
                <c:pt idx="576">
                  <c:v>172.05</c:v>
                </c:pt>
                <c:pt idx="577">
                  <c:v>170.34100000000001</c:v>
                </c:pt>
                <c:pt idx="578">
                  <c:v>163.10499999999999</c:v>
                </c:pt>
                <c:pt idx="579">
                  <c:v>171.798</c:v>
                </c:pt>
                <c:pt idx="580">
                  <c:v>163.983</c:v>
                </c:pt>
                <c:pt idx="581">
                  <c:v>170.43100000000001</c:v>
                </c:pt>
                <c:pt idx="582">
                  <c:v>172.39</c:v>
                </c:pt>
                <c:pt idx="583">
                  <c:v>167.37</c:v>
                </c:pt>
                <c:pt idx="584">
                  <c:v>173.62299999999999</c:v>
                </c:pt>
                <c:pt idx="585">
                  <c:v>170.24700000000001</c:v>
                </c:pt>
                <c:pt idx="586">
                  <c:v>162.77600000000001</c:v>
                </c:pt>
                <c:pt idx="587">
                  <c:v>170.94800000000001</c:v>
                </c:pt>
                <c:pt idx="588">
                  <c:v>172.506</c:v>
                </c:pt>
                <c:pt idx="589">
                  <c:v>173.613</c:v>
                </c:pt>
                <c:pt idx="590">
                  <c:v>171.98400000000001</c:v>
                </c:pt>
                <c:pt idx="591">
                  <c:v>165.46</c:v>
                </c:pt>
                <c:pt idx="592">
                  <c:v>170.59100000000001</c:v>
                </c:pt>
                <c:pt idx="593">
                  <c:v>168.23099999999999</c:v>
                </c:pt>
                <c:pt idx="594">
                  <c:v>166.209</c:v>
                </c:pt>
                <c:pt idx="595">
                  <c:v>164.42699999999999</c:v>
                </c:pt>
                <c:pt idx="596">
                  <c:v>167.67400000000001</c:v>
                </c:pt>
                <c:pt idx="597">
                  <c:v>161.62200000000001</c:v>
                </c:pt>
                <c:pt idx="598">
                  <c:v>167.37799999999999</c:v>
                </c:pt>
                <c:pt idx="599">
                  <c:v>169.49199999999999</c:v>
                </c:pt>
                <c:pt idx="600">
                  <c:v>168.20699999999999</c:v>
                </c:pt>
                <c:pt idx="601">
                  <c:v>170.107</c:v>
                </c:pt>
                <c:pt idx="602">
                  <c:v>169.541</c:v>
                </c:pt>
                <c:pt idx="603">
                  <c:v>167.93600000000001</c:v>
                </c:pt>
                <c:pt idx="604">
                  <c:v>169.18799999999999</c:v>
                </c:pt>
                <c:pt idx="605">
                  <c:v>173.72200000000001</c:v>
                </c:pt>
                <c:pt idx="606">
                  <c:v>164.262</c:v>
                </c:pt>
                <c:pt idx="607">
                  <c:v>169.09100000000001</c:v>
                </c:pt>
                <c:pt idx="608">
                  <c:v>166.816</c:v>
                </c:pt>
                <c:pt idx="609">
                  <c:v>165.42099999999999</c:v>
                </c:pt>
                <c:pt idx="610">
                  <c:v>165.62899999999999</c:v>
                </c:pt>
                <c:pt idx="611">
                  <c:v>163.25299999999999</c:v>
                </c:pt>
                <c:pt idx="612">
                  <c:v>169.83199999999999</c:v>
                </c:pt>
                <c:pt idx="613">
                  <c:v>171.80099999999999</c:v>
                </c:pt>
                <c:pt idx="614">
                  <c:v>165.91900000000001</c:v>
                </c:pt>
                <c:pt idx="615">
                  <c:v>168.65700000000001</c:v>
                </c:pt>
                <c:pt idx="616">
                  <c:v>163.94</c:v>
                </c:pt>
                <c:pt idx="617">
                  <c:v>170.095</c:v>
                </c:pt>
                <c:pt idx="618">
                  <c:v>167.00899999999999</c:v>
                </c:pt>
                <c:pt idx="619">
                  <c:v>169.59899999999999</c:v>
                </c:pt>
                <c:pt idx="620">
                  <c:v>164.77099999999999</c:v>
                </c:pt>
                <c:pt idx="621">
                  <c:v>171.066</c:v>
                </c:pt>
                <c:pt idx="622">
                  <c:v>167.71899999999999</c:v>
                </c:pt>
                <c:pt idx="623">
                  <c:v>174.16399999999999</c:v>
                </c:pt>
                <c:pt idx="624">
                  <c:v>169.21600000000001</c:v>
                </c:pt>
                <c:pt idx="625">
                  <c:v>164.554</c:v>
                </c:pt>
                <c:pt idx="626">
                  <c:v>167.441</c:v>
                </c:pt>
                <c:pt idx="627">
                  <c:v>168.48</c:v>
                </c:pt>
                <c:pt idx="628">
                  <c:v>160.38999999999999</c:v>
                </c:pt>
                <c:pt idx="629">
                  <c:v>167.785</c:v>
                </c:pt>
                <c:pt idx="630">
                  <c:v>170.92500000000001</c:v>
                </c:pt>
                <c:pt idx="631">
                  <c:v>170.529</c:v>
                </c:pt>
                <c:pt idx="632">
                  <c:v>164.227</c:v>
                </c:pt>
                <c:pt idx="633">
                  <c:v>171.47399999999999</c:v>
                </c:pt>
                <c:pt idx="634">
                  <c:v>169.5</c:v>
                </c:pt>
                <c:pt idx="635">
                  <c:v>170.01300000000001</c:v>
                </c:pt>
                <c:pt idx="636">
                  <c:v>166.67599999999999</c:v>
                </c:pt>
                <c:pt idx="637">
                  <c:v>167.839</c:v>
                </c:pt>
                <c:pt idx="638">
                  <c:v>167.58699999999999</c:v>
                </c:pt>
                <c:pt idx="639">
                  <c:v>169.71299999999999</c:v>
                </c:pt>
                <c:pt idx="640">
                  <c:v>168.208</c:v>
                </c:pt>
                <c:pt idx="641">
                  <c:v>168.47900000000001</c:v>
                </c:pt>
                <c:pt idx="642">
                  <c:v>166.989</c:v>
                </c:pt>
                <c:pt idx="643">
                  <c:v>168.69499999999999</c:v>
                </c:pt>
                <c:pt idx="644">
                  <c:v>165.80600000000001</c:v>
                </c:pt>
                <c:pt idx="645">
                  <c:v>164.80099999999999</c:v>
                </c:pt>
                <c:pt idx="646">
                  <c:v>170.12299999999999</c:v>
                </c:pt>
                <c:pt idx="647">
                  <c:v>167.762</c:v>
                </c:pt>
                <c:pt idx="648">
                  <c:v>164.99600000000001</c:v>
                </c:pt>
                <c:pt idx="649">
                  <c:v>167.86699999999999</c:v>
                </c:pt>
                <c:pt idx="650">
                  <c:v>166.822</c:v>
                </c:pt>
                <c:pt idx="651">
                  <c:v>164.435</c:v>
                </c:pt>
                <c:pt idx="652">
                  <c:v>170.476</c:v>
                </c:pt>
                <c:pt idx="653">
                  <c:v>172.83500000000001</c:v>
                </c:pt>
                <c:pt idx="654">
                  <c:v>167.90299999999999</c:v>
                </c:pt>
                <c:pt idx="655">
                  <c:v>168.93299999999999</c:v>
                </c:pt>
                <c:pt idx="656">
                  <c:v>172.018</c:v>
                </c:pt>
                <c:pt idx="657">
                  <c:v>169.41</c:v>
                </c:pt>
                <c:pt idx="658">
                  <c:v>169.56399999999999</c:v>
                </c:pt>
                <c:pt idx="659">
                  <c:v>170.34299999999999</c:v>
                </c:pt>
                <c:pt idx="660">
                  <c:v>170.358</c:v>
                </c:pt>
                <c:pt idx="661">
                  <c:v>168.928</c:v>
                </c:pt>
                <c:pt idx="662">
                  <c:v>166.244</c:v>
                </c:pt>
                <c:pt idx="663">
                  <c:v>165.83199999999999</c:v>
                </c:pt>
                <c:pt idx="664">
                  <c:v>171.62</c:v>
                </c:pt>
                <c:pt idx="665">
                  <c:v>171.03100000000001</c:v>
                </c:pt>
                <c:pt idx="666">
                  <c:v>167.078</c:v>
                </c:pt>
                <c:pt idx="667">
                  <c:v>168.785</c:v>
                </c:pt>
                <c:pt idx="668">
                  <c:v>169.67500000000001</c:v>
                </c:pt>
                <c:pt idx="669">
                  <c:v>167.38</c:v>
                </c:pt>
                <c:pt idx="670">
                  <c:v>168.39</c:v>
                </c:pt>
                <c:pt idx="671">
                  <c:v>164.36699999999999</c:v>
                </c:pt>
                <c:pt idx="672">
                  <c:v>166.441</c:v>
                </c:pt>
                <c:pt idx="673">
                  <c:v>172.63499999999999</c:v>
                </c:pt>
                <c:pt idx="674">
                  <c:v>170.785</c:v>
                </c:pt>
                <c:pt idx="675">
                  <c:v>171.53299999999999</c:v>
                </c:pt>
                <c:pt idx="676">
                  <c:v>170.01499999999999</c:v>
                </c:pt>
                <c:pt idx="677">
                  <c:v>164.04300000000001</c:v>
                </c:pt>
                <c:pt idx="678">
                  <c:v>170.583</c:v>
                </c:pt>
                <c:pt idx="679">
                  <c:v>165.30099999999999</c:v>
                </c:pt>
                <c:pt idx="680">
                  <c:v>170.28800000000001</c:v>
                </c:pt>
                <c:pt idx="681">
                  <c:v>168.614</c:v>
                </c:pt>
                <c:pt idx="682">
                  <c:v>169.44499999999999</c:v>
                </c:pt>
                <c:pt idx="683">
                  <c:v>164.83099999999999</c:v>
                </c:pt>
                <c:pt idx="684">
                  <c:v>166.69300000000001</c:v>
                </c:pt>
                <c:pt idx="685">
                  <c:v>171.43799999999999</c:v>
                </c:pt>
                <c:pt idx="686">
                  <c:v>167.899</c:v>
                </c:pt>
                <c:pt idx="687">
                  <c:v>170.78899999999999</c:v>
                </c:pt>
                <c:pt idx="688">
                  <c:v>167.608</c:v>
                </c:pt>
                <c:pt idx="689">
                  <c:v>168.57900000000001</c:v>
                </c:pt>
                <c:pt idx="690">
                  <c:v>161.53299999999999</c:v>
                </c:pt>
                <c:pt idx="691">
                  <c:v>165.197</c:v>
                </c:pt>
                <c:pt idx="692">
                  <c:v>169.98400000000001</c:v>
                </c:pt>
                <c:pt idx="693">
                  <c:v>169.42099999999999</c:v>
                </c:pt>
                <c:pt idx="694">
                  <c:v>170.46</c:v>
                </c:pt>
                <c:pt idx="695">
                  <c:v>164.99600000000001</c:v>
                </c:pt>
                <c:pt idx="696">
                  <c:v>169.971</c:v>
                </c:pt>
                <c:pt idx="697">
                  <c:v>165.23</c:v>
                </c:pt>
                <c:pt idx="698">
                  <c:v>167.577</c:v>
                </c:pt>
                <c:pt idx="699">
                  <c:v>160.672</c:v>
                </c:pt>
                <c:pt idx="700">
                  <c:v>165.935</c:v>
                </c:pt>
                <c:pt idx="701">
                  <c:v>168.92500000000001</c:v>
                </c:pt>
                <c:pt idx="702">
                  <c:v>166.74700000000001</c:v>
                </c:pt>
                <c:pt idx="703">
                  <c:v>165.58199999999999</c:v>
                </c:pt>
                <c:pt idx="704">
                  <c:v>167.53399999999999</c:v>
                </c:pt>
                <c:pt idx="705">
                  <c:v>168.04599999999999</c:v>
                </c:pt>
                <c:pt idx="706">
                  <c:v>170.553</c:v>
                </c:pt>
                <c:pt idx="707">
                  <c:v>169.44800000000001</c:v>
                </c:pt>
                <c:pt idx="708">
                  <c:v>171.251</c:v>
                </c:pt>
                <c:pt idx="709">
                  <c:v>167.63300000000001</c:v>
                </c:pt>
                <c:pt idx="710">
                  <c:v>167.75700000000001</c:v>
                </c:pt>
                <c:pt idx="711">
                  <c:v>165.25299999999999</c:v>
                </c:pt>
                <c:pt idx="712">
                  <c:v>164.28899999999999</c:v>
                </c:pt>
                <c:pt idx="713">
                  <c:v>168.33099999999999</c:v>
                </c:pt>
                <c:pt idx="714">
                  <c:v>166.97</c:v>
                </c:pt>
                <c:pt idx="715">
                  <c:v>168.19499999999999</c:v>
                </c:pt>
                <c:pt idx="716">
                  <c:v>171.49799999999999</c:v>
                </c:pt>
                <c:pt idx="717">
                  <c:v>170.47900000000001</c:v>
                </c:pt>
                <c:pt idx="718">
                  <c:v>165.73099999999999</c:v>
                </c:pt>
                <c:pt idx="719">
                  <c:v>169.81700000000001</c:v>
                </c:pt>
                <c:pt idx="720">
                  <c:v>166.87299999999999</c:v>
                </c:pt>
                <c:pt idx="721">
                  <c:v>170.12799999999999</c:v>
                </c:pt>
                <c:pt idx="722">
                  <c:v>168.07599999999999</c:v>
                </c:pt>
                <c:pt idx="723">
                  <c:v>159.69900000000001</c:v>
                </c:pt>
                <c:pt idx="724">
                  <c:v>167.565</c:v>
                </c:pt>
                <c:pt idx="725">
                  <c:v>170.43799999999999</c:v>
                </c:pt>
                <c:pt idx="726">
                  <c:v>162.90100000000001</c:v>
                </c:pt>
                <c:pt idx="727">
                  <c:v>166.15100000000001</c:v>
                </c:pt>
                <c:pt idx="728">
                  <c:v>166.988</c:v>
                </c:pt>
                <c:pt idx="729">
                  <c:v>169.095</c:v>
                </c:pt>
                <c:pt idx="730">
                  <c:v>166.56700000000001</c:v>
                </c:pt>
                <c:pt idx="731">
                  <c:v>163.9</c:v>
                </c:pt>
                <c:pt idx="732">
                  <c:v>171.29300000000001</c:v>
                </c:pt>
                <c:pt idx="733">
                  <c:v>164.92599999999999</c:v>
                </c:pt>
                <c:pt idx="734">
                  <c:v>163.42500000000001</c:v>
                </c:pt>
                <c:pt idx="735">
                  <c:v>170.649</c:v>
                </c:pt>
                <c:pt idx="736">
                  <c:v>160.40600000000001</c:v>
                </c:pt>
                <c:pt idx="737">
                  <c:v>168.55600000000001</c:v>
                </c:pt>
                <c:pt idx="738">
                  <c:v>171.226</c:v>
                </c:pt>
                <c:pt idx="739">
                  <c:v>166.84100000000001</c:v>
                </c:pt>
                <c:pt idx="740">
                  <c:v>168.29400000000001</c:v>
                </c:pt>
                <c:pt idx="741">
                  <c:v>166.07</c:v>
                </c:pt>
                <c:pt idx="742">
                  <c:v>162.03700000000001</c:v>
                </c:pt>
                <c:pt idx="743">
                  <c:v>171.84299999999999</c:v>
                </c:pt>
                <c:pt idx="744">
                  <c:v>171.55099999999999</c:v>
                </c:pt>
                <c:pt idx="745">
                  <c:v>166.673</c:v>
                </c:pt>
                <c:pt idx="746">
                  <c:v>167.40899999999999</c:v>
                </c:pt>
                <c:pt idx="747">
                  <c:v>162.072</c:v>
                </c:pt>
                <c:pt idx="748">
                  <c:v>169.50200000000001</c:v>
                </c:pt>
                <c:pt idx="749">
                  <c:v>166.25</c:v>
                </c:pt>
                <c:pt idx="750">
                  <c:v>172.02199999999999</c:v>
                </c:pt>
                <c:pt idx="751">
                  <c:v>174.126</c:v>
                </c:pt>
                <c:pt idx="752">
                  <c:v>169.011</c:v>
                </c:pt>
                <c:pt idx="753">
                  <c:v>167.71600000000001</c:v>
                </c:pt>
                <c:pt idx="754">
                  <c:v>170.45099999999999</c:v>
                </c:pt>
                <c:pt idx="755">
                  <c:v>165.834</c:v>
                </c:pt>
                <c:pt idx="756">
                  <c:v>161.624</c:v>
                </c:pt>
                <c:pt idx="757">
                  <c:v>164.66499999999999</c:v>
                </c:pt>
                <c:pt idx="758">
                  <c:v>163.83600000000001</c:v>
                </c:pt>
                <c:pt idx="759">
                  <c:v>166.161</c:v>
                </c:pt>
                <c:pt idx="760">
                  <c:v>169.21</c:v>
                </c:pt>
                <c:pt idx="761">
                  <c:v>167.648</c:v>
                </c:pt>
                <c:pt idx="762">
                  <c:v>165.75</c:v>
                </c:pt>
                <c:pt idx="763">
                  <c:v>166.45599999999999</c:v>
                </c:pt>
                <c:pt idx="764">
                  <c:v>167.66499999999999</c:v>
                </c:pt>
                <c:pt idx="765">
                  <c:v>168.06299999999999</c:v>
                </c:pt>
                <c:pt idx="766">
                  <c:v>173.459</c:v>
                </c:pt>
                <c:pt idx="767">
                  <c:v>161.81800000000001</c:v>
                </c:pt>
                <c:pt idx="768">
                  <c:v>170.11699999999999</c:v>
                </c:pt>
                <c:pt idx="769">
                  <c:v>167.76900000000001</c:v>
                </c:pt>
                <c:pt idx="770">
                  <c:v>159.10900000000001</c:v>
                </c:pt>
                <c:pt idx="771">
                  <c:v>168.53100000000001</c:v>
                </c:pt>
                <c:pt idx="772">
                  <c:v>164.67400000000001</c:v>
                </c:pt>
                <c:pt idx="773">
                  <c:v>172.405</c:v>
                </c:pt>
                <c:pt idx="774">
                  <c:v>170.505</c:v>
                </c:pt>
                <c:pt idx="775">
                  <c:v>166.64099999999999</c:v>
                </c:pt>
                <c:pt idx="776">
                  <c:v>172.37799999999999</c:v>
                </c:pt>
                <c:pt idx="777">
                  <c:v>169.76599999999999</c:v>
                </c:pt>
                <c:pt idx="778">
                  <c:v>164.476</c:v>
                </c:pt>
                <c:pt idx="779">
                  <c:v>165.33199999999999</c:v>
                </c:pt>
                <c:pt idx="780">
                  <c:v>168.36199999999999</c:v>
                </c:pt>
                <c:pt idx="781">
                  <c:v>176.489</c:v>
                </c:pt>
                <c:pt idx="782">
                  <c:v>162.404</c:v>
                </c:pt>
                <c:pt idx="783">
                  <c:v>168.523</c:v>
                </c:pt>
                <c:pt idx="784">
                  <c:v>160.94200000000001</c:v>
                </c:pt>
                <c:pt idx="785">
                  <c:v>159.42500000000001</c:v>
                </c:pt>
                <c:pt idx="786">
                  <c:v>175.32</c:v>
                </c:pt>
                <c:pt idx="787">
                  <c:v>165.25200000000001</c:v>
                </c:pt>
                <c:pt idx="788">
                  <c:v>163.54499999999999</c:v>
                </c:pt>
                <c:pt idx="789">
                  <c:v>165.524</c:v>
                </c:pt>
                <c:pt idx="790">
                  <c:v>171.44900000000001</c:v>
                </c:pt>
                <c:pt idx="791">
                  <c:v>166.68</c:v>
                </c:pt>
                <c:pt idx="792">
                  <c:v>173.005</c:v>
                </c:pt>
                <c:pt idx="793">
                  <c:v>172.73599999999999</c:v>
                </c:pt>
                <c:pt idx="794">
                  <c:v>173.87700000000001</c:v>
                </c:pt>
                <c:pt idx="795">
                  <c:v>164.25200000000001</c:v>
                </c:pt>
                <c:pt idx="796">
                  <c:v>167.92500000000001</c:v>
                </c:pt>
                <c:pt idx="797">
                  <c:v>163.37200000000001</c:v>
                </c:pt>
                <c:pt idx="798">
                  <c:v>170.095</c:v>
                </c:pt>
                <c:pt idx="799">
                  <c:v>164.614</c:v>
                </c:pt>
                <c:pt idx="800">
                  <c:v>163.09100000000001</c:v>
                </c:pt>
                <c:pt idx="801">
                  <c:v>170.50800000000001</c:v>
                </c:pt>
                <c:pt idx="802">
                  <c:v>163.53399999999999</c:v>
                </c:pt>
                <c:pt idx="803">
                  <c:v>173.77</c:v>
                </c:pt>
                <c:pt idx="804">
                  <c:v>170.042</c:v>
                </c:pt>
                <c:pt idx="805">
                  <c:v>168.33500000000001</c:v>
                </c:pt>
                <c:pt idx="806">
                  <c:v>165.48400000000001</c:v>
                </c:pt>
                <c:pt idx="807">
                  <c:v>165.29900000000001</c:v>
                </c:pt>
                <c:pt idx="808">
                  <c:v>164.81800000000001</c:v>
                </c:pt>
                <c:pt idx="809">
                  <c:v>175.221</c:v>
                </c:pt>
                <c:pt idx="810">
                  <c:v>170.41499999999999</c:v>
                </c:pt>
                <c:pt idx="811">
                  <c:v>166.81200000000001</c:v>
                </c:pt>
                <c:pt idx="812">
                  <c:v>168.18100000000001</c:v>
                </c:pt>
                <c:pt idx="813">
                  <c:v>161.685</c:v>
                </c:pt>
                <c:pt idx="814">
                  <c:v>171.79400000000001</c:v>
                </c:pt>
                <c:pt idx="815">
                  <c:v>167.58799999999999</c:v>
                </c:pt>
                <c:pt idx="816">
                  <c:v>164.76400000000001</c:v>
                </c:pt>
                <c:pt idx="817">
                  <c:v>171.37799999999999</c:v>
                </c:pt>
                <c:pt idx="818">
                  <c:v>172.55199999999999</c:v>
                </c:pt>
                <c:pt idx="819">
                  <c:v>167.131</c:v>
                </c:pt>
                <c:pt idx="820">
                  <c:v>160.17099999999999</c:v>
                </c:pt>
                <c:pt idx="821">
                  <c:v>163.833</c:v>
                </c:pt>
                <c:pt idx="822">
                  <c:v>161.43700000000001</c:v>
                </c:pt>
                <c:pt idx="823">
                  <c:v>161.404</c:v>
                </c:pt>
                <c:pt idx="824">
                  <c:v>164.39</c:v>
                </c:pt>
                <c:pt idx="825">
                  <c:v>171.47399999999999</c:v>
                </c:pt>
                <c:pt idx="826">
                  <c:v>167.489</c:v>
                </c:pt>
                <c:pt idx="827">
                  <c:v>158.71600000000001</c:v>
                </c:pt>
                <c:pt idx="828">
                  <c:v>172.251</c:v>
                </c:pt>
                <c:pt idx="829">
                  <c:v>167.93700000000001</c:v>
                </c:pt>
                <c:pt idx="830">
                  <c:v>167.68299999999999</c:v>
                </c:pt>
                <c:pt idx="831">
                  <c:v>175.25399999999999</c:v>
                </c:pt>
                <c:pt idx="832">
                  <c:v>166.67</c:v>
                </c:pt>
                <c:pt idx="833">
                  <c:v>171.99299999999999</c:v>
                </c:pt>
                <c:pt idx="834">
                  <c:v>157.70699999999999</c:v>
                </c:pt>
                <c:pt idx="835">
                  <c:v>164.34200000000001</c:v>
                </c:pt>
                <c:pt idx="836">
                  <c:v>165.208</c:v>
                </c:pt>
                <c:pt idx="837">
                  <c:v>166.154</c:v>
                </c:pt>
                <c:pt idx="838">
                  <c:v>168.93799999999999</c:v>
                </c:pt>
                <c:pt idx="839">
                  <c:v>172.78299999999999</c:v>
                </c:pt>
                <c:pt idx="840">
                  <c:v>175.00899999999999</c:v>
                </c:pt>
                <c:pt idx="841">
                  <c:v>161.482</c:v>
                </c:pt>
                <c:pt idx="842">
                  <c:v>164.251</c:v>
                </c:pt>
                <c:pt idx="843">
                  <c:v>173.69</c:v>
                </c:pt>
                <c:pt idx="844">
                  <c:v>167.661</c:v>
                </c:pt>
                <c:pt idx="845">
                  <c:v>173.52699999999999</c:v>
                </c:pt>
                <c:pt idx="846">
                  <c:v>176.12799999999999</c:v>
                </c:pt>
                <c:pt idx="847">
                  <c:v>170.36600000000001</c:v>
                </c:pt>
                <c:pt idx="848">
                  <c:v>174.839</c:v>
                </c:pt>
                <c:pt idx="849">
                  <c:v>170.58600000000001</c:v>
                </c:pt>
                <c:pt idx="850">
                  <c:v>160.54900000000001</c:v>
                </c:pt>
                <c:pt idx="851">
                  <c:v>164.755</c:v>
                </c:pt>
                <c:pt idx="852">
                  <c:v>167.90100000000001</c:v>
                </c:pt>
                <c:pt idx="853">
                  <c:v>164.16900000000001</c:v>
                </c:pt>
                <c:pt idx="854">
                  <c:v>160.137</c:v>
                </c:pt>
                <c:pt idx="855">
                  <c:v>169.69200000000001</c:v>
                </c:pt>
                <c:pt idx="856">
                  <c:v>165.565</c:v>
                </c:pt>
                <c:pt idx="857">
                  <c:v>168.517</c:v>
                </c:pt>
                <c:pt idx="858">
                  <c:v>168.39</c:v>
                </c:pt>
                <c:pt idx="859">
                  <c:v>171.29499999999999</c:v>
                </c:pt>
                <c:pt idx="860">
                  <c:v>158.02199999999999</c:v>
                </c:pt>
                <c:pt idx="861">
                  <c:v>167.44900000000001</c:v>
                </c:pt>
                <c:pt idx="862">
                  <c:v>165.22499999999999</c:v>
                </c:pt>
                <c:pt idx="863">
                  <c:v>173.834</c:v>
                </c:pt>
                <c:pt idx="864">
                  <c:v>161.25700000000001</c:v>
                </c:pt>
                <c:pt idx="865">
                  <c:v>164.16200000000001</c:v>
                </c:pt>
                <c:pt idx="866">
                  <c:v>173.08500000000001</c:v>
                </c:pt>
                <c:pt idx="867">
                  <c:v>165.93100000000001</c:v>
                </c:pt>
                <c:pt idx="868">
                  <c:v>166.203</c:v>
                </c:pt>
                <c:pt idx="869">
                  <c:v>172.06100000000001</c:v>
                </c:pt>
                <c:pt idx="870">
                  <c:v>167.53899999999999</c:v>
                </c:pt>
                <c:pt idx="871">
                  <c:v>168.369</c:v>
                </c:pt>
                <c:pt idx="872">
                  <c:v>167.892</c:v>
                </c:pt>
                <c:pt idx="873">
                  <c:v>171.541</c:v>
                </c:pt>
                <c:pt idx="874">
                  <c:v>157.721</c:v>
                </c:pt>
                <c:pt idx="875">
                  <c:v>167.006</c:v>
                </c:pt>
                <c:pt idx="876">
                  <c:v>167.87200000000001</c:v>
                </c:pt>
                <c:pt idx="877">
                  <c:v>157.297</c:v>
                </c:pt>
                <c:pt idx="878">
                  <c:v>160.886</c:v>
                </c:pt>
                <c:pt idx="879">
                  <c:v>167.208</c:v>
                </c:pt>
                <c:pt idx="880">
                  <c:v>166.16300000000001</c:v>
                </c:pt>
                <c:pt idx="881">
                  <c:v>172.893</c:v>
                </c:pt>
                <c:pt idx="882">
                  <c:v>170.78100000000001</c:v>
                </c:pt>
                <c:pt idx="883">
                  <c:v>169.63</c:v>
                </c:pt>
                <c:pt idx="884">
                  <c:v>170.334</c:v>
                </c:pt>
                <c:pt idx="885">
                  <c:v>167.084</c:v>
                </c:pt>
                <c:pt idx="886">
                  <c:v>168.535</c:v>
                </c:pt>
                <c:pt idx="887">
                  <c:v>165.22399999999999</c:v>
                </c:pt>
                <c:pt idx="888">
                  <c:v>164.76900000000001</c:v>
                </c:pt>
                <c:pt idx="889">
                  <c:v>169.28</c:v>
                </c:pt>
                <c:pt idx="890">
                  <c:v>169.279</c:v>
                </c:pt>
                <c:pt idx="891">
                  <c:v>167.63800000000001</c:v>
                </c:pt>
                <c:pt idx="892">
                  <c:v>171.46</c:v>
                </c:pt>
                <c:pt idx="893">
                  <c:v>173.84100000000001</c:v>
                </c:pt>
                <c:pt idx="894">
                  <c:v>166.78899999999999</c:v>
                </c:pt>
                <c:pt idx="895">
                  <c:v>161.38800000000001</c:v>
                </c:pt>
                <c:pt idx="896">
                  <c:v>162.58799999999999</c:v>
                </c:pt>
                <c:pt idx="897">
                  <c:v>164.21299999999999</c:v>
                </c:pt>
                <c:pt idx="898">
                  <c:v>165.16</c:v>
                </c:pt>
                <c:pt idx="899">
                  <c:v>169.708</c:v>
                </c:pt>
                <c:pt idx="900">
                  <c:v>167.66499999999999</c:v>
                </c:pt>
                <c:pt idx="901">
                  <c:v>168.71199999999999</c:v>
                </c:pt>
                <c:pt idx="902">
                  <c:v>165.18600000000001</c:v>
                </c:pt>
                <c:pt idx="903">
                  <c:v>162.08000000000001</c:v>
                </c:pt>
                <c:pt idx="904">
                  <c:v>170.37200000000001</c:v>
                </c:pt>
                <c:pt idx="905">
                  <c:v>166.46700000000001</c:v>
                </c:pt>
                <c:pt idx="906">
                  <c:v>168.96299999999999</c:v>
                </c:pt>
                <c:pt idx="907">
                  <c:v>174.452</c:v>
                </c:pt>
                <c:pt idx="908">
                  <c:v>161.61699999999999</c:v>
                </c:pt>
                <c:pt idx="909">
                  <c:v>166.25700000000001</c:v>
                </c:pt>
                <c:pt idx="910">
                  <c:v>163.32</c:v>
                </c:pt>
                <c:pt idx="911">
                  <c:v>166.78299999999999</c:v>
                </c:pt>
                <c:pt idx="912">
                  <c:v>165.50800000000001</c:v>
                </c:pt>
                <c:pt idx="913">
                  <c:v>161.328</c:v>
                </c:pt>
                <c:pt idx="914">
                  <c:v>167.97900000000001</c:v>
                </c:pt>
                <c:pt idx="915">
                  <c:v>169.93799999999999</c:v>
                </c:pt>
                <c:pt idx="916">
                  <c:v>159.77500000000001</c:v>
                </c:pt>
                <c:pt idx="917">
                  <c:v>163.06200000000001</c:v>
                </c:pt>
                <c:pt idx="918">
                  <c:v>173.79900000000001</c:v>
                </c:pt>
                <c:pt idx="919">
                  <c:v>164.792</c:v>
                </c:pt>
                <c:pt idx="920">
                  <c:v>169.595</c:v>
                </c:pt>
                <c:pt idx="921">
                  <c:v>161.755</c:v>
                </c:pt>
                <c:pt idx="922">
                  <c:v>167.90299999999999</c:v>
                </c:pt>
                <c:pt idx="923">
                  <c:v>171.23400000000001</c:v>
                </c:pt>
                <c:pt idx="924">
                  <c:v>165.61099999999999</c:v>
                </c:pt>
                <c:pt idx="925">
                  <c:v>159.84200000000001</c:v>
                </c:pt>
                <c:pt idx="926">
                  <c:v>173.959</c:v>
                </c:pt>
                <c:pt idx="927">
                  <c:v>169.15299999999999</c:v>
                </c:pt>
                <c:pt idx="928">
                  <c:v>171.24100000000001</c:v>
                </c:pt>
                <c:pt idx="929">
                  <c:v>164.84800000000001</c:v>
                </c:pt>
                <c:pt idx="930">
                  <c:v>158.36000000000001</c:v>
                </c:pt>
                <c:pt idx="931">
                  <c:v>172.64699999999999</c:v>
                </c:pt>
                <c:pt idx="932">
                  <c:v>164.89099999999999</c:v>
                </c:pt>
                <c:pt idx="933">
                  <c:v>170.63399999999999</c:v>
                </c:pt>
                <c:pt idx="934">
                  <c:v>159.672</c:v>
                </c:pt>
                <c:pt idx="935">
                  <c:v>173.11600000000001</c:v>
                </c:pt>
                <c:pt idx="936">
                  <c:v>154.91900000000001</c:v>
                </c:pt>
                <c:pt idx="937">
                  <c:v>168.578</c:v>
                </c:pt>
                <c:pt idx="938">
                  <c:v>170.102</c:v>
                </c:pt>
                <c:pt idx="939">
                  <c:v>171.03800000000001</c:v>
                </c:pt>
                <c:pt idx="940">
                  <c:v>171.72399999999999</c:v>
                </c:pt>
                <c:pt idx="941">
                  <c:v>175.72800000000001</c:v>
                </c:pt>
                <c:pt idx="942">
                  <c:v>166.898</c:v>
                </c:pt>
                <c:pt idx="943">
                  <c:v>170.74700000000001</c:v>
                </c:pt>
                <c:pt idx="944">
                  <c:v>169.97</c:v>
                </c:pt>
                <c:pt idx="945">
                  <c:v>167.43</c:v>
                </c:pt>
                <c:pt idx="946">
                  <c:v>158.499</c:v>
                </c:pt>
                <c:pt idx="947">
                  <c:v>173.45099999999999</c:v>
                </c:pt>
                <c:pt idx="948">
                  <c:v>170.02</c:v>
                </c:pt>
                <c:pt idx="949">
                  <c:v>162.751</c:v>
                </c:pt>
                <c:pt idx="950">
                  <c:v>165.024</c:v>
                </c:pt>
                <c:pt idx="951">
                  <c:v>168.208</c:v>
                </c:pt>
                <c:pt idx="952">
                  <c:v>170.215</c:v>
                </c:pt>
                <c:pt idx="953">
                  <c:v>171.929</c:v>
                </c:pt>
                <c:pt idx="954">
                  <c:v>171.17</c:v>
                </c:pt>
                <c:pt idx="955">
                  <c:v>160.001</c:v>
                </c:pt>
                <c:pt idx="956">
                  <c:v>172.327</c:v>
                </c:pt>
                <c:pt idx="957">
                  <c:v>170.364</c:v>
                </c:pt>
                <c:pt idx="958">
                  <c:v>160.41200000000001</c:v>
                </c:pt>
                <c:pt idx="959">
                  <c:v>165.85499999999999</c:v>
                </c:pt>
                <c:pt idx="960">
                  <c:v>167.655</c:v>
                </c:pt>
                <c:pt idx="961">
                  <c:v>167.54900000000001</c:v>
                </c:pt>
                <c:pt idx="962">
                  <c:v>169.48699999999999</c:v>
                </c:pt>
                <c:pt idx="963">
                  <c:v>165.67699999999999</c:v>
                </c:pt>
                <c:pt idx="964">
                  <c:v>169.827</c:v>
                </c:pt>
                <c:pt idx="965">
                  <c:v>163.93</c:v>
                </c:pt>
                <c:pt idx="966">
                  <c:v>166.94800000000001</c:v>
                </c:pt>
                <c:pt idx="967">
                  <c:v>164.77699999999999</c:v>
                </c:pt>
                <c:pt idx="968">
                  <c:v>167.529</c:v>
                </c:pt>
                <c:pt idx="969">
                  <c:v>161.005</c:v>
                </c:pt>
                <c:pt idx="970">
                  <c:v>166.41499999999999</c:v>
                </c:pt>
                <c:pt idx="971">
                  <c:v>161.21799999999999</c:v>
                </c:pt>
                <c:pt idx="972">
                  <c:v>171.54300000000001</c:v>
                </c:pt>
                <c:pt idx="973">
                  <c:v>168.55600000000001</c:v>
                </c:pt>
                <c:pt idx="974">
                  <c:v>157.16</c:v>
                </c:pt>
                <c:pt idx="975">
                  <c:v>167.69800000000001</c:v>
                </c:pt>
                <c:pt idx="976">
                  <c:v>163.44200000000001</c:v>
                </c:pt>
                <c:pt idx="977">
                  <c:v>169.75899999999999</c:v>
                </c:pt>
                <c:pt idx="978">
                  <c:v>162.91999999999999</c:v>
                </c:pt>
                <c:pt idx="979">
                  <c:v>170.779</c:v>
                </c:pt>
                <c:pt idx="980">
                  <c:v>172.33699999999999</c:v>
                </c:pt>
                <c:pt idx="981">
                  <c:v>166.488</c:v>
                </c:pt>
                <c:pt idx="982">
                  <c:v>171.721</c:v>
                </c:pt>
                <c:pt idx="983">
                  <c:v>172.26400000000001</c:v>
                </c:pt>
                <c:pt idx="984">
                  <c:v>163.62700000000001</c:v>
                </c:pt>
                <c:pt idx="985">
                  <c:v>163.66499999999999</c:v>
                </c:pt>
                <c:pt idx="986">
                  <c:v>169.09200000000001</c:v>
                </c:pt>
                <c:pt idx="987">
                  <c:v>161.791</c:v>
                </c:pt>
                <c:pt idx="988">
                  <c:v>171.053</c:v>
                </c:pt>
                <c:pt idx="989">
                  <c:v>164.10900000000001</c:v>
                </c:pt>
                <c:pt idx="990">
                  <c:v>170.44499999999999</c:v>
                </c:pt>
                <c:pt idx="991">
                  <c:v>170.95</c:v>
                </c:pt>
                <c:pt idx="992">
                  <c:v>173.232</c:v>
                </c:pt>
                <c:pt idx="993">
                  <c:v>171.06399999999999</c:v>
                </c:pt>
                <c:pt idx="994">
                  <c:v>172.21899999999999</c:v>
                </c:pt>
                <c:pt idx="995">
                  <c:v>169.94399999999999</c:v>
                </c:pt>
                <c:pt idx="996">
                  <c:v>171.91200000000001</c:v>
                </c:pt>
                <c:pt idx="997">
                  <c:v>165.91499999999999</c:v>
                </c:pt>
                <c:pt idx="998">
                  <c:v>168.70099999999999</c:v>
                </c:pt>
                <c:pt idx="999">
                  <c:v>166.75299999999999</c:v>
                </c:pt>
                <c:pt idx="1000">
                  <c:v>168.464</c:v>
                </c:pt>
                <c:pt idx="1001">
                  <c:v>161.30699999999999</c:v>
                </c:pt>
                <c:pt idx="1002">
                  <c:v>171.26400000000001</c:v>
                </c:pt>
                <c:pt idx="1003">
                  <c:v>158.08000000000001</c:v>
                </c:pt>
                <c:pt idx="1004">
                  <c:v>168.529</c:v>
                </c:pt>
                <c:pt idx="1005">
                  <c:v>160.58000000000001</c:v>
                </c:pt>
                <c:pt idx="1006">
                  <c:v>156.886</c:v>
                </c:pt>
                <c:pt idx="1007">
                  <c:v>165.33600000000001</c:v>
                </c:pt>
                <c:pt idx="1008">
                  <c:v>161.55199999999999</c:v>
                </c:pt>
                <c:pt idx="1009">
                  <c:v>169.64699999999999</c:v>
                </c:pt>
                <c:pt idx="1010">
                  <c:v>167.81</c:v>
                </c:pt>
                <c:pt idx="1011">
                  <c:v>170.53800000000001</c:v>
                </c:pt>
                <c:pt idx="1012">
                  <c:v>166.06299999999999</c:v>
                </c:pt>
                <c:pt idx="1013">
                  <c:v>168.52099999999999</c:v>
                </c:pt>
                <c:pt idx="1014">
                  <c:v>167.31299999999999</c:v>
                </c:pt>
                <c:pt idx="1015">
                  <c:v>170.31800000000001</c:v>
                </c:pt>
                <c:pt idx="1016">
                  <c:v>167.65</c:v>
                </c:pt>
                <c:pt idx="1017">
                  <c:v>159.673</c:v>
                </c:pt>
                <c:pt idx="1018">
                  <c:v>157.79499999999999</c:v>
                </c:pt>
                <c:pt idx="1019">
                  <c:v>159.77000000000001</c:v>
                </c:pt>
                <c:pt idx="1020">
                  <c:v>164.40100000000001</c:v>
                </c:pt>
                <c:pt idx="1021">
                  <c:v>160.92099999999999</c:v>
                </c:pt>
                <c:pt idx="1022">
                  <c:v>166.43</c:v>
                </c:pt>
                <c:pt idx="1023">
                  <c:v>168.00700000000001</c:v>
                </c:pt>
                <c:pt idx="1024">
                  <c:v>172.52699999999999</c:v>
                </c:pt>
                <c:pt idx="1025">
                  <c:v>168.995</c:v>
                </c:pt>
                <c:pt idx="1026">
                  <c:v>168.465</c:v>
                </c:pt>
                <c:pt idx="1027">
                  <c:v>163.15100000000001</c:v>
                </c:pt>
                <c:pt idx="1028">
                  <c:v>166.501</c:v>
                </c:pt>
                <c:pt idx="1029">
                  <c:v>166.745</c:v>
                </c:pt>
                <c:pt idx="1030">
                  <c:v>165.554</c:v>
                </c:pt>
                <c:pt idx="1031">
                  <c:v>163.65299999999999</c:v>
                </c:pt>
                <c:pt idx="1032">
                  <c:v>160.77099999999999</c:v>
                </c:pt>
                <c:pt idx="1033">
                  <c:v>166.465</c:v>
                </c:pt>
                <c:pt idx="1034">
                  <c:v>165.91300000000001</c:v>
                </c:pt>
                <c:pt idx="1035">
                  <c:v>168.53899999999999</c:v>
                </c:pt>
                <c:pt idx="1036">
                  <c:v>167.35499999999999</c:v>
                </c:pt>
                <c:pt idx="1037">
                  <c:v>163.56200000000001</c:v>
                </c:pt>
                <c:pt idx="1038">
                  <c:v>174.578</c:v>
                </c:pt>
                <c:pt idx="1039">
                  <c:v>154.01400000000001</c:v>
                </c:pt>
                <c:pt idx="1040">
                  <c:v>160.47300000000001</c:v>
                </c:pt>
                <c:pt idx="1041">
                  <c:v>166.792</c:v>
                </c:pt>
                <c:pt idx="1042">
                  <c:v>164.785</c:v>
                </c:pt>
                <c:pt idx="1043">
                  <c:v>162.077</c:v>
                </c:pt>
                <c:pt idx="1044">
                  <c:v>159.72300000000001</c:v>
                </c:pt>
                <c:pt idx="1045">
                  <c:v>157.27099999999999</c:v>
                </c:pt>
                <c:pt idx="1046">
                  <c:v>163.54900000000001</c:v>
                </c:pt>
                <c:pt idx="1047">
                  <c:v>166.535</c:v>
                </c:pt>
                <c:pt idx="1048">
                  <c:v>162.172</c:v>
                </c:pt>
                <c:pt idx="1049">
                  <c:v>163.95599999999999</c:v>
                </c:pt>
                <c:pt idx="1050">
                  <c:v>165.5</c:v>
                </c:pt>
                <c:pt idx="1051">
                  <c:v>171.203</c:v>
                </c:pt>
                <c:pt idx="1052">
                  <c:v>169.25299999999999</c:v>
                </c:pt>
                <c:pt idx="1053">
                  <c:v>167.17500000000001</c:v>
                </c:pt>
                <c:pt idx="1054">
                  <c:v>165.846</c:v>
                </c:pt>
                <c:pt idx="1055">
                  <c:v>169.41300000000001</c:v>
                </c:pt>
                <c:pt idx="1056">
                  <c:v>166.12</c:v>
                </c:pt>
                <c:pt idx="1057">
                  <c:v>161.75399999999999</c:v>
                </c:pt>
                <c:pt idx="1058">
                  <c:v>160.31</c:v>
                </c:pt>
                <c:pt idx="1059">
                  <c:v>166.76400000000001</c:v>
                </c:pt>
                <c:pt idx="1060">
                  <c:v>163.66499999999999</c:v>
                </c:pt>
                <c:pt idx="1061">
                  <c:v>157.75</c:v>
                </c:pt>
                <c:pt idx="1062">
                  <c:v>167.64599999999999</c:v>
                </c:pt>
                <c:pt idx="1063">
                  <c:v>169.518</c:v>
                </c:pt>
                <c:pt idx="1064">
                  <c:v>167.57599999999999</c:v>
                </c:pt>
                <c:pt idx="1065">
                  <c:v>167.87700000000001</c:v>
                </c:pt>
                <c:pt idx="1066">
                  <c:v>167.059</c:v>
                </c:pt>
                <c:pt idx="1067">
                  <c:v>163.64599999999999</c:v>
                </c:pt>
                <c:pt idx="1068">
                  <c:v>156.69900000000001</c:v>
                </c:pt>
                <c:pt idx="1069">
                  <c:v>158.84899999999999</c:v>
                </c:pt>
                <c:pt idx="1070">
                  <c:v>164.18299999999999</c:v>
                </c:pt>
                <c:pt idx="1071">
                  <c:v>172.81100000000001</c:v>
                </c:pt>
                <c:pt idx="1072">
                  <c:v>166.83500000000001</c:v>
                </c:pt>
                <c:pt idx="1073">
                  <c:v>164.22200000000001</c:v>
                </c:pt>
                <c:pt idx="1074">
                  <c:v>167.559</c:v>
                </c:pt>
                <c:pt idx="1075">
                  <c:v>166.49600000000001</c:v>
                </c:pt>
                <c:pt idx="1076">
                  <c:v>168.791</c:v>
                </c:pt>
                <c:pt idx="1077">
                  <c:v>163.58000000000001</c:v>
                </c:pt>
                <c:pt idx="1078">
                  <c:v>164.55699999999999</c:v>
                </c:pt>
                <c:pt idx="1079">
                  <c:v>168.08699999999999</c:v>
                </c:pt>
                <c:pt idx="1080">
                  <c:v>161.845</c:v>
                </c:pt>
                <c:pt idx="1081">
                  <c:v>162.755</c:v>
                </c:pt>
                <c:pt idx="1082">
                  <c:v>156.667</c:v>
                </c:pt>
                <c:pt idx="1083">
                  <c:v>166.78899999999999</c:v>
                </c:pt>
                <c:pt idx="1084">
                  <c:v>164.52699999999999</c:v>
                </c:pt>
                <c:pt idx="1085">
                  <c:v>161.84200000000001</c:v>
                </c:pt>
                <c:pt idx="1086">
                  <c:v>168.73099999999999</c:v>
                </c:pt>
                <c:pt idx="1087">
                  <c:v>167.494</c:v>
                </c:pt>
                <c:pt idx="1088">
                  <c:v>166.98500000000001</c:v>
                </c:pt>
                <c:pt idx="1089">
                  <c:v>163.339</c:v>
                </c:pt>
                <c:pt idx="1090">
                  <c:v>163.791</c:v>
                </c:pt>
                <c:pt idx="1091">
                  <c:v>170.958</c:v>
                </c:pt>
                <c:pt idx="1092">
                  <c:v>157.559</c:v>
                </c:pt>
                <c:pt idx="1093">
                  <c:v>167.875</c:v>
                </c:pt>
                <c:pt idx="1094">
                  <c:v>159.85400000000001</c:v>
                </c:pt>
                <c:pt idx="1095">
                  <c:v>166.13</c:v>
                </c:pt>
                <c:pt idx="1096">
                  <c:v>165.601</c:v>
                </c:pt>
                <c:pt idx="1097">
                  <c:v>161.24299999999999</c:v>
                </c:pt>
                <c:pt idx="1098">
                  <c:v>164.489</c:v>
                </c:pt>
                <c:pt idx="1099">
                  <c:v>167.22800000000001</c:v>
                </c:pt>
                <c:pt idx="1100">
                  <c:v>162.84800000000001</c:v>
                </c:pt>
                <c:pt idx="1101">
                  <c:v>162.255</c:v>
                </c:pt>
                <c:pt idx="1102">
                  <c:v>160.001</c:v>
                </c:pt>
                <c:pt idx="1103">
                  <c:v>164.76900000000001</c:v>
                </c:pt>
                <c:pt idx="1104">
                  <c:v>153.84399999999999</c:v>
                </c:pt>
                <c:pt idx="1105">
                  <c:v>161.815</c:v>
                </c:pt>
                <c:pt idx="1106">
                  <c:v>164.81100000000001</c:v>
                </c:pt>
                <c:pt idx="1107">
                  <c:v>167.846</c:v>
                </c:pt>
                <c:pt idx="1108">
                  <c:v>167.41200000000001</c:v>
                </c:pt>
                <c:pt idx="1109">
                  <c:v>155.232</c:v>
                </c:pt>
                <c:pt idx="1110">
                  <c:v>165.59</c:v>
                </c:pt>
                <c:pt idx="1111">
                  <c:v>167.89099999999999</c:v>
                </c:pt>
                <c:pt idx="1112">
                  <c:v>163.93100000000001</c:v>
                </c:pt>
                <c:pt idx="1113">
                  <c:v>161.398</c:v>
                </c:pt>
                <c:pt idx="1114">
                  <c:v>166.03299999999999</c:v>
                </c:pt>
                <c:pt idx="1115">
                  <c:v>166.136</c:v>
                </c:pt>
                <c:pt idx="1116">
                  <c:v>160.04</c:v>
                </c:pt>
                <c:pt idx="1117">
                  <c:v>166.137</c:v>
                </c:pt>
                <c:pt idx="1118">
                  <c:v>168.34800000000001</c:v>
                </c:pt>
                <c:pt idx="1119">
                  <c:v>158.43100000000001</c:v>
                </c:pt>
                <c:pt idx="1120">
                  <c:v>167.36</c:v>
                </c:pt>
                <c:pt idx="1121">
                  <c:v>162.083</c:v>
                </c:pt>
                <c:pt idx="1122">
                  <c:v>170.833</c:v>
                </c:pt>
                <c:pt idx="1123">
                  <c:v>160.20699999999999</c:v>
                </c:pt>
                <c:pt idx="1124">
                  <c:v>164.21199999999999</c:v>
                </c:pt>
                <c:pt idx="1125">
                  <c:v>165.392</c:v>
                </c:pt>
                <c:pt idx="1126">
                  <c:v>155.434</c:v>
                </c:pt>
                <c:pt idx="1127">
                  <c:v>164.726</c:v>
                </c:pt>
                <c:pt idx="1128">
                  <c:v>155.935</c:v>
                </c:pt>
                <c:pt idx="1129">
                  <c:v>159.89500000000001</c:v>
                </c:pt>
                <c:pt idx="1130">
                  <c:v>165.28399999999999</c:v>
                </c:pt>
                <c:pt idx="1131">
                  <c:v>166.91200000000001</c:v>
                </c:pt>
                <c:pt idx="1132">
                  <c:v>156.64599999999999</c:v>
                </c:pt>
                <c:pt idx="1133">
                  <c:v>157.42699999999999</c:v>
                </c:pt>
                <c:pt idx="1134">
                  <c:v>167.113</c:v>
                </c:pt>
                <c:pt idx="1135">
                  <c:v>162.78299999999999</c:v>
                </c:pt>
                <c:pt idx="1136">
                  <c:v>164.59100000000001</c:v>
                </c:pt>
                <c:pt idx="1137">
                  <c:v>164.529</c:v>
                </c:pt>
                <c:pt idx="1138">
                  <c:v>160.34100000000001</c:v>
                </c:pt>
                <c:pt idx="1139">
                  <c:v>161.779</c:v>
                </c:pt>
                <c:pt idx="1140">
                  <c:v>158.35400000000001</c:v>
                </c:pt>
                <c:pt idx="1141">
                  <c:v>159.81399999999999</c:v>
                </c:pt>
                <c:pt idx="1142">
                  <c:v>153.71899999999999</c:v>
                </c:pt>
                <c:pt idx="1143">
                  <c:v>161.81299999999999</c:v>
                </c:pt>
                <c:pt idx="1144">
                  <c:v>153.74600000000001</c:v>
                </c:pt>
                <c:pt idx="1145">
                  <c:v>162.22800000000001</c:v>
                </c:pt>
                <c:pt idx="1146">
                  <c:v>162.63</c:v>
                </c:pt>
                <c:pt idx="1147">
                  <c:v>155.4</c:v>
                </c:pt>
                <c:pt idx="1148">
                  <c:v>154.815</c:v>
                </c:pt>
                <c:pt idx="1149">
                  <c:v>163.524</c:v>
                </c:pt>
                <c:pt idx="1150">
                  <c:v>156.471</c:v>
                </c:pt>
                <c:pt idx="1151">
                  <c:v>159.00200000000001</c:v>
                </c:pt>
                <c:pt idx="1152">
                  <c:v>151.517</c:v>
                </c:pt>
                <c:pt idx="1153">
                  <c:v>160.05099999999999</c:v>
                </c:pt>
                <c:pt idx="1154">
                  <c:v>162.70699999999999</c:v>
                </c:pt>
                <c:pt idx="1155">
                  <c:v>162.52099999999999</c:v>
                </c:pt>
                <c:pt idx="1156">
                  <c:v>158.767</c:v>
                </c:pt>
                <c:pt idx="1157">
                  <c:v>165.51599999999999</c:v>
                </c:pt>
                <c:pt idx="1158">
                  <c:v>151.70099999999999</c:v>
                </c:pt>
                <c:pt idx="1159">
                  <c:v>158.15700000000001</c:v>
                </c:pt>
                <c:pt idx="1160">
                  <c:v>156.59299999999999</c:v>
                </c:pt>
                <c:pt idx="1161">
                  <c:v>161.81399999999999</c:v>
                </c:pt>
                <c:pt idx="1162">
                  <c:v>153.99700000000001</c:v>
                </c:pt>
                <c:pt idx="1163">
                  <c:v>161.95500000000001</c:v>
                </c:pt>
                <c:pt idx="1164">
                  <c:v>157.68799999999999</c:v>
                </c:pt>
                <c:pt idx="1165">
                  <c:v>155.36600000000001</c:v>
                </c:pt>
                <c:pt idx="1166">
                  <c:v>151.47300000000001</c:v>
                </c:pt>
                <c:pt idx="1167">
                  <c:v>162.67699999999999</c:v>
                </c:pt>
                <c:pt idx="1168">
                  <c:v>151.44300000000001</c:v>
                </c:pt>
                <c:pt idx="1169">
                  <c:v>158.05699999999999</c:v>
                </c:pt>
                <c:pt idx="1170">
                  <c:v>161.28700000000001</c:v>
                </c:pt>
                <c:pt idx="1171">
                  <c:v>158.34899999999999</c:v>
                </c:pt>
                <c:pt idx="1172">
                  <c:v>156.94</c:v>
                </c:pt>
                <c:pt idx="1173">
                  <c:v>160.375</c:v>
                </c:pt>
                <c:pt idx="1174">
                  <c:v>158.477</c:v>
                </c:pt>
                <c:pt idx="1175">
                  <c:v>156.255</c:v>
                </c:pt>
                <c:pt idx="1176">
                  <c:v>154.44800000000001</c:v>
                </c:pt>
                <c:pt idx="1177">
                  <c:v>150.083</c:v>
                </c:pt>
                <c:pt idx="1178">
                  <c:v>157.643</c:v>
                </c:pt>
                <c:pt idx="1179">
                  <c:v>158.357</c:v>
                </c:pt>
                <c:pt idx="1180">
                  <c:v>160.46</c:v>
                </c:pt>
                <c:pt idx="1181">
                  <c:v>152.00399999999999</c:v>
                </c:pt>
                <c:pt idx="1182">
                  <c:v>154.18899999999999</c:v>
                </c:pt>
                <c:pt idx="1183">
                  <c:v>153.32</c:v>
                </c:pt>
                <c:pt idx="1184">
                  <c:v>150.50700000000001</c:v>
                </c:pt>
                <c:pt idx="1185">
                  <c:v>158.69</c:v>
                </c:pt>
                <c:pt idx="1186">
                  <c:v>153.233</c:v>
                </c:pt>
                <c:pt idx="1187">
                  <c:v>149.88999999999999</c:v>
                </c:pt>
                <c:pt idx="1188">
                  <c:v>155.97999999999999</c:v>
                </c:pt>
                <c:pt idx="1189">
                  <c:v>157.13999999999999</c:v>
                </c:pt>
                <c:pt idx="1190">
                  <c:v>155.93100000000001</c:v>
                </c:pt>
                <c:pt idx="1191">
                  <c:v>150.66999999999999</c:v>
                </c:pt>
                <c:pt idx="1192">
                  <c:v>156.44900000000001</c:v>
                </c:pt>
                <c:pt idx="1193">
                  <c:v>152.268</c:v>
                </c:pt>
                <c:pt idx="1194">
                  <c:v>149.54</c:v>
                </c:pt>
                <c:pt idx="1195">
                  <c:v>148.221</c:v>
                </c:pt>
                <c:pt idx="1196">
                  <c:v>153.625</c:v>
                </c:pt>
                <c:pt idx="1197">
                  <c:v>155.727</c:v>
                </c:pt>
                <c:pt idx="1198">
                  <c:v>151.49700000000001</c:v>
                </c:pt>
                <c:pt idx="1199">
                  <c:v>154.482</c:v>
                </c:pt>
                <c:pt idx="1200">
                  <c:v>150.84800000000001</c:v>
                </c:pt>
                <c:pt idx="1201">
                  <c:v>153.63200000000001</c:v>
                </c:pt>
                <c:pt idx="1202">
                  <c:v>155.41800000000001</c:v>
                </c:pt>
                <c:pt idx="1203">
                  <c:v>154.55799999999999</c:v>
                </c:pt>
                <c:pt idx="1204">
                  <c:v>153.874</c:v>
                </c:pt>
                <c:pt idx="1205">
                  <c:v>152.38499999999999</c:v>
                </c:pt>
                <c:pt idx="1206">
                  <c:v>150.06899999999999</c:v>
                </c:pt>
                <c:pt idx="1207">
                  <c:v>149.44200000000001</c:v>
                </c:pt>
                <c:pt idx="1208">
                  <c:v>152.77699999999999</c:v>
                </c:pt>
                <c:pt idx="1209">
                  <c:v>154.60599999999999</c:v>
                </c:pt>
                <c:pt idx="1210">
                  <c:v>150.91</c:v>
                </c:pt>
                <c:pt idx="1211">
                  <c:v>146.54</c:v>
                </c:pt>
                <c:pt idx="1212">
                  <c:v>150.988</c:v>
                </c:pt>
                <c:pt idx="1213">
                  <c:v>150.15299999999999</c:v>
                </c:pt>
                <c:pt idx="1214">
                  <c:v>158.494</c:v>
                </c:pt>
                <c:pt idx="1215">
                  <c:v>149.488</c:v>
                </c:pt>
                <c:pt idx="1216">
                  <c:v>152.84</c:v>
                </c:pt>
                <c:pt idx="1217">
                  <c:v>147.95099999999999</c:v>
                </c:pt>
                <c:pt idx="1218">
                  <c:v>155.53800000000001</c:v>
                </c:pt>
                <c:pt idx="1219">
                  <c:v>149.333</c:v>
                </c:pt>
                <c:pt idx="1220">
                  <c:v>155.94300000000001</c:v>
                </c:pt>
                <c:pt idx="1221">
                  <c:v>157.04300000000001</c:v>
                </c:pt>
                <c:pt idx="1222">
                  <c:v>151.56700000000001</c:v>
                </c:pt>
                <c:pt idx="1223">
                  <c:v>159.143</c:v>
                </c:pt>
                <c:pt idx="1224">
                  <c:v>148.833</c:v>
                </c:pt>
                <c:pt idx="1225">
                  <c:v>159.917</c:v>
                </c:pt>
                <c:pt idx="1226">
                  <c:v>159.25399999999999</c:v>
                </c:pt>
                <c:pt idx="1227">
                  <c:v>152.36199999999999</c:v>
                </c:pt>
                <c:pt idx="1228">
                  <c:v>149.54400000000001</c:v>
                </c:pt>
                <c:pt idx="1229">
                  <c:v>147.298</c:v>
                </c:pt>
                <c:pt idx="1230">
                  <c:v>148.20400000000001</c:v>
                </c:pt>
                <c:pt idx="1231">
                  <c:v>149.70400000000001</c:v>
                </c:pt>
                <c:pt idx="1232">
                  <c:v>147.16999999999999</c:v>
                </c:pt>
                <c:pt idx="1233">
                  <c:v>156.50899999999999</c:v>
                </c:pt>
                <c:pt idx="1234">
                  <c:v>153.05799999999999</c:v>
                </c:pt>
                <c:pt idx="1235">
                  <c:v>159.26499999999999</c:v>
                </c:pt>
                <c:pt idx="1236">
                  <c:v>155.875</c:v>
                </c:pt>
                <c:pt idx="1237">
                  <c:v>152.78700000000001</c:v>
                </c:pt>
                <c:pt idx="1238">
                  <c:v>158.435</c:v>
                </c:pt>
                <c:pt idx="1239">
                  <c:v>150.34800000000001</c:v>
                </c:pt>
                <c:pt idx="1240">
                  <c:v>155.71100000000001</c:v>
                </c:pt>
                <c:pt idx="1241">
                  <c:v>158.244</c:v>
                </c:pt>
                <c:pt idx="1242">
                  <c:v>153.86699999999999</c:v>
                </c:pt>
                <c:pt idx="1243">
                  <c:v>161.22200000000001</c:v>
                </c:pt>
                <c:pt idx="1244">
                  <c:v>147.34100000000001</c:v>
                </c:pt>
                <c:pt idx="1245">
                  <c:v>152</c:v>
                </c:pt>
                <c:pt idx="1246">
                  <c:v>155.273</c:v>
                </c:pt>
                <c:pt idx="1247">
                  <c:v>156.405</c:v>
                </c:pt>
                <c:pt idx="1248">
                  <c:v>149.5</c:v>
                </c:pt>
                <c:pt idx="1249">
                  <c:v>155.929</c:v>
                </c:pt>
                <c:pt idx="1250">
                  <c:v>158</c:v>
                </c:pt>
                <c:pt idx="1251">
                  <c:v>147.125</c:v>
                </c:pt>
                <c:pt idx="1252">
                  <c:v>154.89699999999999</c:v>
                </c:pt>
                <c:pt idx="1253">
                  <c:v>148.28200000000001</c:v>
                </c:pt>
                <c:pt idx="1254">
                  <c:v>158.846</c:v>
                </c:pt>
                <c:pt idx="1255">
                  <c:v>150.154</c:v>
                </c:pt>
                <c:pt idx="1256">
                  <c:v>148.10499999999999</c:v>
                </c:pt>
                <c:pt idx="1257">
                  <c:v>158.459</c:v>
                </c:pt>
                <c:pt idx="1258">
                  <c:v>153.08099999999999</c:v>
                </c:pt>
                <c:pt idx="1259">
                  <c:v>148.47200000000001</c:v>
                </c:pt>
                <c:pt idx="1260">
                  <c:v>159.833</c:v>
                </c:pt>
                <c:pt idx="1261">
                  <c:v>154.4</c:v>
                </c:pt>
                <c:pt idx="1262">
                  <c:v>156.886</c:v>
                </c:pt>
                <c:pt idx="1263">
                  <c:v>155.029</c:v>
                </c:pt>
                <c:pt idx="1264">
                  <c:v>157.64699999999999</c:v>
                </c:pt>
                <c:pt idx="1265">
                  <c:v>156.32400000000001</c:v>
                </c:pt>
                <c:pt idx="1266">
                  <c:v>158.73500000000001</c:v>
                </c:pt>
                <c:pt idx="1267">
                  <c:v>150.559</c:v>
                </c:pt>
                <c:pt idx="1268">
                  <c:v>157.58799999999999</c:v>
                </c:pt>
                <c:pt idx="1269">
                  <c:v>153.20599999999999</c:v>
                </c:pt>
                <c:pt idx="1270">
                  <c:v>155.32400000000001</c:v>
                </c:pt>
                <c:pt idx="1271">
                  <c:v>147.87899999999999</c:v>
                </c:pt>
                <c:pt idx="1272">
                  <c:v>159.39400000000001</c:v>
                </c:pt>
                <c:pt idx="1273">
                  <c:v>151.12100000000001</c:v>
                </c:pt>
                <c:pt idx="1274">
                  <c:v>153</c:v>
                </c:pt>
                <c:pt idx="1275">
                  <c:v>149.03</c:v>
                </c:pt>
                <c:pt idx="1276">
                  <c:v>156.09100000000001</c:v>
                </c:pt>
                <c:pt idx="1277">
                  <c:v>158</c:v>
                </c:pt>
                <c:pt idx="1278">
                  <c:v>156.56299999999999</c:v>
                </c:pt>
                <c:pt idx="1279">
                  <c:v>151.19399999999999</c:v>
                </c:pt>
                <c:pt idx="1280">
                  <c:v>151.839</c:v>
                </c:pt>
                <c:pt idx="1281">
                  <c:v>155.41900000000001</c:v>
                </c:pt>
                <c:pt idx="1282">
                  <c:v>152.93299999999999</c:v>
                </c:pt>
                <c:pt idx="1283">
                  <c:v>152.93299999999999</c:v>
                </c:pt>
                <c:pt idx="1284">
                  <c:v>155.80000000000001</c:v>
                </c:pt>
                <c:pt idx="1285">
                  <c:v>151.767</c:v>
                </c:pt>
                <c:pt idx="1286">
                  <c:v>153.06700000000001</c:v>
                </c:pt>
                <c:pt idx="1287">
                  <c:v>152.69999999999999</c:v>
                </c:pt>
                <c:pt idx="1288">
                  <c:v>150.333</c:v>
                </c:pt>
                <c:pt idx="1289">
                  <c:v>157.93100000000001</c:v>
                </c:pt>
                <c:pt idx="1290">
                  <c:v>154.483</c:v>
                </c:pt>
                <c:pt idx="1291">
                  <c:v>150.44800000000001</c:v>
                </c:pt>
                <c:pt idx="1292">
                  <c:v>150.607</c:v>
                </c:pt>
                <c:pt idx="1293">
                  <c:v>155</c:v>
                </c:pt>
                <c:pt idx="1294">
                  <c:v>156.786</c:v>
                </c:pt>
                <c:pt idx="1295">
                  <c:v>156.857</c:v>
                </c:pt>
                <c:pt idx="1296">
                  <c:v>154.929</c:v>
                </c:pt>
                <c:pt idx="1297">
                  <c:v>154.148</c:v>
                </c:pt>
                <c:pt idx="1298">
                  <c:v>150.29599999999999</c:v>
                </c:pt>
                <c:pt idx="1299">
                  <c:v>153.70400000000001</c:v>
                </c:pt>
                <c:pt idx="1300">
                  <c:v>152.44399999999999</c:v>
                </c:pt>
                <c:pt idx="1301">
                  <c:v>151.11099999999999</c:v>
                </c:pt>
                <c:pt idx="1302">
                  <c:v>146.70400000000001</c:v>
                </c:pt>
                <c:pt idx="1303">
                  <c:v>151.40700000000001</c:v>
                </c:pt>
                <c:pt idx="1304">
                  <c:v>151.51900000000001</c:v>
                </c:pt>
                <c:pt idx="1305">
                  <c:v>152.59299999999999</c:v>
                </c:pt>
                <c:pt idx="1306">
                  <c:v>153.92599999999999</c:v>
                </c:pt>
                <c:pt idx="1307">
                  <c:v>151.30799999999999</c:v>
                </c:pt>
                <c:pt idx="1308">
                  <c:v>146.154</c:v>
                </c:pt>
                <c:pt idx="1309">
                  <c:v>155.73099999999999</c:v>
                </c:pt>
                <c:pt idx="1310">
                  <c:v>152.53800000000001</c:v>
                </c:pt>
                <c:pt idx="1311">
                  <c:v>151</c:v>
                </c:pt>
                <c:pt idx="1312">
                  <c:v>147.72</c:v>
                </c:pt>
                <c:pt idx="1313">
                  <c:v>152.84</c:v>
                </c:pt>
                <c:pt idx="1314">
                  <c:v>154.63999999999999</c:v>
                </c:pt>
                <c:pt idx="1315">
                  <c:v>154.52000000000001</c:v>
                </c:pt>
                <c:pt idx="1316">
                  <c:v>156.08000000000001</c:v>
                </c:pt>
                <c:pt idx="1317">
                  <c:v>151.63999999999999</c:v>
                </c:pt>
                <c:pt idx="1318">
                  <c:v>154.5</c:v>
                </c:pt>
                <c:pt idx="1319">
                  <c:v>153.333</c:v>
                </c:pt>
                <c:pt idx="1320">
                  <c:v>150.125</c:v>
                </c:pt>
                <c:pt idx="1321">
                  <c:v>152</c:v>
                </c:pt>
                <c:pt idx="1322">
                  <c:v>151.792</c:v>
                </c:pt>
                <c:pt idx="1323">
                  <c:v>154.75</c:v>
                </c:pt>
                <c:pt idx="1324">
                  <c:v>153.583</c:v>
                </c:pt>
                <c:pt idx="1325">
                  <c:v>152.583</c:v>
                </c:pt>
                <c:pt idx="1326">
                  <c:v>154.917</c:v>
                </c:pt>
                <c:pt idx="1327">
                  <c:v>152.167</c:v>
                </c:pt>
                <c:pt idx="1328">
                  <c:v>152.708</c:v>
                </c:pt>
                <c:pt idx="1329">
                  <c:v>151.261</c:v>
                </c:pt>
                <c:pt idx="1330">
                  <c:v>151.13</c:v>
                </c:pt>
                <c:pt idx="1331">
                  <c:v>146.696</c:v>
                </c:pt>
                <c:pt idx="1332">
                  <c:v>156.304</c:v>
                </c:pt>
                <c:pt idx="1333">
                  <c:v>155.21700000000001</c:v>
                </c:pt>
                <c:pt idx="1334">
                  <c:v>155.82599999999999</c:v>
                </c:pt>
                <c:pt idx="1335">
                  <c:v>154.82599999999999</c:v>
                </c:pt>
                <c:pt idx="1336">
                  <c:v>157.34800000000001</c:v>
                </c:pt>
                <c:pt idx="1337">
                  <c:v>153.739</c:v>
                </c:pt>
                <c:pt idx="1338">
                  <c:v>151.90899999999999</c:v>
                </c:pt>
                <c:pt idx="1339">
                  <c:v>156.227</c:v>
                </c:pt>
                <c:pt idx="1340">
                  <c:v>151.04499999999999</c:v>
                </c:pt>
                <c:pt idx="1341">
                  <c:v>153.90899999999999</c:v>
                </c:pt>
                <c:pt idx="1342">
                  <c:v>151</c:v>
                </c:pt>
                <c:pt idx="1343">
                  <c:v>150.31800000000001</c:v>
                </c:pt>
                <c:pt idx="1344">
                  <c:v>151.619</c:v>
                </c:pt>
                <c:pt idx="1345">
                  <c:v>151</c:v>
                </c:pt>
                <c:pt idx="1346">
                  <c:v>149.381</c:v>
                </c:pt>
                <c:pt idx="1347">
                  <c:v>152.571</c:v>
                </c:pt>
                <c:pt idx="1348">
                  <c:v>151.667</c:v>
                </c:pt>
                <c:pt idx="1349">
                  <c:v>151.333</c:v>
                </c:pt>
                <c:pt idx="1350">
                  <c:v>149.81</c:v>
                </c:pt>
                <c:pt idx="1351">
                  <c:v>149.333</c:v>
                </c:pt>
                <c:pt idx="1352">
                  <c:v>153.952</c:v>
                </c:pt>
                <c:pt idx="1353">
                  <c:v>149.762</c:v>
                </c:pt>
                <c:pt idx="1354">
                  <c:v>150.429</c:v>
                </c:pt>
                <c:pt idx="1355">
                  <c:v>155.429</c:v>
                </c:pt>
                <c:pt idx="1356">
                  <c:v>156.333</c:v>
                </c:pt>
                <c:pt idx="1357">
                  <c:v>152.9</c:v>
                </c:pt>
                <c:pt idx="1358">
                  <c:v>146.25</c:v>
                </c:pt>
                <c:pt idx="1359">
                  <c:v>153.19999999999999</c:v>
                </c:pt>
                <c:pt idx="1360">
                  <c:v>150.85</c:v>
                </c:pt>
                <c:pt idx="1361">
                  <c:v>151.15</c:v>
                </c:pt>
                <c:pt idx="1362">
                  <c:v>152.75</c:v>
                </c:pt>
                <c:pt idx="1363">
                  <c:v>151.15</c:v>
                </c:pt>
                <c:pt idx="1364">
                  <c:v>150.35</c:v>
                </c:pt>
                <c:pt idx="1365">
                  <c:v>153.05000000000001</c:v>
                </c:pt>
                <c:pt idx="1366">
                  <c:v>151</c:v>
                </c:pt>
                <c:pt idx="1367">
                  <c:v>147.69999999999999</c:v>
                </c:pt>
                <c:pt idx="1368">
                  <c:v>154.19999999999999</c:v>
                </c:pt>
                <c:pt idx="1369">
                  <c:v>150.35</c:v>
                </c:pt>
                <c:pt idx="1370">
                  <c:v>149.75</c:v>
                </c:pt>
                <c:pt idx="1371">
                  <c:v>151.75</c:v>
                </c:pt>
                <c:pt idx="1372">
                  <c:v>152.42099999999999</c:v>
                </c:pt>
                <c:pt idx="1373">
                  <c:v>157.89500000000001</c:v>
                </c:pt>
                <c:pt idx="1374">
                  <c:v>153.73699999999999</c:v>
                </c:pt>
                <c:pt idx="1375">
                  <c:v>154.15799999999999</c:v>
                </c:pt>
                <c:pt idx="1376">
                  <c:v>153.26300000000001</c:v>
                </c:pt>
                <c:pt idx="1377">
                  <c:v>151.684</c:v>
                </c:pt>
                <c:pt idx="1378">
                  <c:v>150.57900000000001</c:v>
                </c:pt>
                <c:pt idx="1379">
                  <c:v>154</c:v>
                </c:pt>
                <c:pt idx="1380">
                  <c:v>152.684</c:v>
                </c:pt>
                <c:pt idx="1381">
                  <c:v>151.947</c:v>
                </c:pt>
                <c:pt idx="1382">
                  <c:v>151.42099999999999</c:v>
                </c:pt>
                <c:pt idx="1383">
                  <c:v>153.63200000000001</c:v>
                </c:pt>
                <c:pt idx="1384">
                  <c:v>154</c:v>
                </c:pt>
                <c:pt idx="1385">
                  <c:v>150.36799999999999</c:v>
                </c:pt>
                <c:pt idx="1386">
                  <c:v>152.36799999999999</c:v>
                </c:pt>
                <c:pt idx="1387">
                  <c:v>151.42099999999999</c:v>
                </c:pt>
                <c:pt idx="1388">
                  <c:v>145.44399999999999</c:v>
                </c:pt>
                <c:pt idx="1389">
                  <c:v>148.333</c:v>
                </c:pt>
                <c:pt idx="1390">
                  <c:v>152.27799999999999</c:v>
                </c:pt>
                <c:pt idx="1391">
                  <c:v>151.22200000000001</c:v>
                </c:pt>
                <c:pt idx="1392">
                  <c:v>154.833</c:v>
                </c:pt>
                <c:pt idx="1393">
                  <c:v>151.27799999999999</c:v>
                </c:pt>
                <c:pt idx="1394">
                  <c:v>152.5</c:v>
                </c:pt>
                <c:pt idx="1395">
                  <c:v>153.11099999999999</c:v>
                </c:pt>
                <c:pt idx="1396">
                  <c:v>153.22200000000001</c:v>
                </c:pt>
                <c:pt idx="1397">
                  <c:v>151.167</c:v>
                </c:pt>
                <c:pt idx="1398">
                  <c:v>148.05600000000001</c:v>
                </c:pt>
                <c:pt idx="1399">
                  <c:v>150.44399999999999</c:v>
                </c:pt>
                <c:pt idx="1400">
                  <c:v>157</c:v>
                </c:pt>
                <c:pt idx="1401">
                  <c:v>152.11099999999999</c:v>
                </c:pt>
                <c:pt idx="1402">
                  <c:v>148.333</c:v>
                </c:pt>
                <c:pt idx="1403">
                  <c:v>155.5</c:v>
                </c:pt>
                <c:pt idx="1404">
                  <c:v>153.5</c:v>
                </c:pt>
                <c:pt idx="1405">
                  <c:v>153.5</c:v>
                </c:pt>
                <c:pt idx="1406">
                  <c:v>150.5</c:v>
                </c:pt>
                <c:pt idx="1407">
                  <c:v>149.88900000000001</c:v>
                </c:pt>
                <c:pt idx="1408">
                  <c:v>151</c:v>
                </c:pt>
                <c:pt idx="1409">
                  <c:v>148.23500000000001</c:v>
                </c:pt>
                <c:pt idx="1410">
                  <c:v>153.941</c:v>
                </c:pt>
                <c:pt idx="1411">
                  <c:v>152.11799999999999</c:v>
                </c:pt>
                <c:pt idx="1412">
                  <c:v>150.23500000000001</c:v>
                </c:pt>
                <c:pt idx="1413">
                  <c:v>150.11799999999999</c:v>
                </c:pt>
                <c:pt idx="1414">
                  <c:v>153.29400000000001</c:v>
                </c:pt>
                <c:pt idx="1415">
                  <c:v>152.64699999999999</c:v>
                </c:pt>
                <c:pt idx="1416">
                  <c:v>151.76499999999999</c:v>
                </c:pt>
                <c:pt idx="1417">
                  <c:v>149.941</c:v>
                </c:pt>
                <c:pt idx="1418">
                  <c:v>150.88200000000001</c:v>
                </c:pt>
                <c:pt idx="1419">
                  <c:v>151.82400000000001</c:v>
                </c:pt>
                <c:pt idx="1420">
                  <c:v>150.70599999999999</c:v>
                </c:pt>
                <c:pt idx="1421">
                  <c:v>156.471</c:v>
                </c:pt>
                <c:pt idx="1422">
                  <c:v>146.76499999999999</c:v>
                </c:pt>
                <c:pt idx="1423">
                  <c:v>148.41200000000001</c:v>
                </c:pt>
                <c:pt idx="1424">
                  <c:v>152</c:v>
                </c:pt>
                <c:pt idx="1425">
                  <c:v>150.25</c:v>
                </c:pt>
                <c:pt idx="1426">
                  <c:v>153.18799999999999</c:v>
                </c:pt>
                <c:pt idx="1427">
                  <c:v>152.25</c:v>
                </c:pt>
                <c:pt idx="1428">
                  <c:v>148.5</c:v>
                </c:pt>
                <c:pt idx="1429">
                  <c:v>150.43799999999999</c:v>
                </c:pt>
                <c:pt idx="1430">
                  <c:v>148.31299999999999</c:v>
                </c:pt>
                <c:pt idx="1431">
                  <c:v>148.875</c:v>
                </c:pt>
                <c:pt idx="1432">
                  <c:v>150.875</c:v>
                </c:pt>
                <c:pt idx="1433">
                  <c:v>150.875</c:v>
                </c:pt>
                <c:pt idx="1434">
                  <c:v>155.375</c:v>
                </c:pt>
                <c:pt idx="1435">
                  <c:v>152.81299999999999</c:v>
                </c:pt>
                <c:pt idx="1436">
                  <c:v>156.43799999999999</c:v>
                </c:pt>
                <c:pt idx="1437">
                  <c:v>147.5</c:v>
                </c:pt>
                <c:pt idx="1438">
                  <c:v>152</c:v>
                </c:pt>
                <c:pt idx="1439">
                  <c:v>151.06299999999999</c:v>
                </c:pt>
                <c:pt idx="1440">
                  <c:v>149.5</c:v>
                </c:pt>
                <c:pt idx="1441">
                  <c:v>149.06299999999999</c:v>
                </c:pt>
                <c:pt idx="1442">
                  <c:v>149.31299999999999</c:v>
                </c:pt>
                <c:pt idx="1443">
                  <c:v>148.18799999999999</c:v>
                </c:pt>
                <c:pt idx="1444">
                  <c:v>149.25</c:v>
                </c:pt>
                <c:pt idx="1445">
                  <c:v>148.5</c:v>
                </c:pt>
                <c:pt idx="1446">
                  <c:v>147.625</c:v>
                </c:pt>
                <c:pt idx="1447">
                  <c:v>151.43799999999999</c:v>
                </c:pt>
                <c:pt idx="1448">
                  <c:v>152.625</c:v>
                </c:pt>
                <c:pt idx="1449">
                  <c:v>150.267</c:v>
                </c:pt>
                <c:pt idx="1450">
                  <c:v>149.13300000000001</c:v>
                </c:pt>
                <c:pt idx="1451">
                  <c:v>149</c:v>
                </c:pt>
                <c:pt idx="1452">
                  <c:v>150.80000000000001</c:v>
                </c:pt>
                <c:pt idx="1453">
                  <c:v>151.19999999999999</c:v>
                </c:pt>
                <c:pt idx="1454">
                  <c:v>152.267</c:v>
                </c:pt>
                <c:pt idx="1455">
                  <c:v>152.13300000000001</c:v>
                </c:pt>
                <c:pt idx="1456">
                  <c:v>150.667</c:v>
                </c:pt>
                <c:pt idx="1457">
                  <c:v>152.53299999999999</c:v>
                </c:pt>
                <c:pt idx="1458">
                  <c:v>148</c:v>
                </c:pt>
                <c:pt idx="1459">
                  <c:v>152</c:v>
                </c:pt>
                <c:pt idx="1460">
                  <c:v>147.80000000000001</c:v>
                </c:pt>
                <c:pt idx="1461">
                  <c:v>151.86699999999999</c:v>
                </c:pt>
                <c:pt idx="1462">
                  <c:v>149.4</c:v>
                </c:pt>
                <c:pt idx="1463">
                  <c:v>148.6</c:v>
                </c:pt>
                <c:pt idx="1464">
                  <c:v>148.93299999999999</c:v>
                </c:pt>
                <c:pt idx="1465">
                  <c:v>151.86699999999999</c:v>
                </c:pt>
                <c:pt idx="1466">
                  <c:v>147.6</c:v>
                </c:pt>
                <c:pt idx="1467">
                  <c:v>150.733</c:v>
                </c:pt>
                <c:pt idx="1468">
                  <c:v>148.333</c:v>
                </c:pt>
                <c:pt idx="1469">
                  <c:v>150.733</c:v>
                </c:pt>
                <c:pt idx="1470">
                  <c:v>153</c:v>
                </c:pt>
                <c:pt idx="1471">
                  <c:v>150.4</c:v>
                </c:pt>
                <c:pt idx="1472">
                  <c:v>153.93299999999999</c:v>
                </c:pt>
                <c:pt idx="1473">
                  <c:v>150.667</c:v>
                </c:pt>
                <c:pt idx="1474">
                  <c:v>151.333</c:v>
                </c:pt>
                <c:pt idx="1475">
                  <c:v>150</c:v>
                </c:pt>
                <c:pt idx="1476">
                  <c:v>148.733</c:v>
                </c:pt>
                <c:pt idx="1477">
                  <c:v>147.93299999999999</c:v>
                </c:pt>
                <c:pt idx="1478">
                  <c:v>150.643</c:v>
                </c:pt>
                <c:pt idx="1479">
                  <c:v>153.357</c:v>
                </c:pt>
                <c:pt idx="1480">
                  <c:v>148.286</c:v>
                </c:pt>
                <c:pt idx="1481">
                  <c:v>148.714</c:v>
                </c:pt>
                <c:pt idx="1482">
                  <c:v>147.857</c:v>
                </c:pt>
                <c:pt idx="1483">
                  <c:v>151.929</c:v>
                </c:pt>
                <c:pt idx="1484">
                  <c:v>151.143</c:v>
                </c:pt>
                <c:pt idx="1485">
                  <c:v>150.357</c:v>
                </c:pt>
                <c:pt idx="1486">
                  <c:v>152.071</c:v>
                </c:pt>
                <c:pt idx="1487">
                  <c:v>150.214</c:v>
                </c:pt>
                <c:pt idx="1488">
                  <c:v>153.5</c:v>
                </c:pt>
                <c:pt idx="1489">
                  <c:v>148.5</c:v>
                </c:pt>
                <c:pt idx="1490">
                  <c:v>150.786</c:v>
                </c:pt>
                <c:pt idx="1491">
                  <c:v>153.571</c:v>
                </c:pt>
                <c:pt idx="1492">
                  <c:v>151.214</c:v>
                </c:pt>
                <c:pt idx="1493">
                  <c:v>151.5</c:v>
                </c:pt>
                <c:pt idx="1494">
                  <c:v>151.429</c:v>
                </c:pt>
                <c:pt idx="1495">
                  <c:v>147.5</c:v>
                </c:pt>
                <c:pt idx="1496">
                  <c:v>149.571</c:v>
                </c:pt>
                <c:pt idx="1497">
                  <c:v>154.429</c:v>
                </c:pt>
                <c:pt idx="1498">
                  <c:v>149</c:v>
                </c:pt>
                <c:pt idx="1499">
                  <c:v>148.429</c:v>
                </c:pt>
                <c:pt idx="1500">
                  <c:v>149.429</c:v>
                </c:pt>
                <c:pt idx="1501">
                  <c:v>149.714</c:v>
                </c:pt>
                <c:pt idx="1502">
                  <c:v>151</c:v>
                </c:pt>
                <c:pt idx="1503">
                  <c:v>147.357</c:v>
                </c:pt>
                <c:pt idx="1504">
                  <c:v>150.5</c:v>
                </c:pt>
                <c:pt idx="1505">
                  <c:v>149.429</c:v>
                </c:pt>
                <c:pt idx="1506">
                  <c:v>152.143</c:v>
                </c:pt>
                <c:pt idx="1507">
                  <c:v>151.357</c:v>
                </c:pt>
                <c:pt idx="1508">
                  <c:v>148.714</c:v>
                </c:pt>
                <c:pt idx="1509">
                  <c:v>150.61500000000001</c:v>
                </c:pt>
                <c:pt idx="1510">
                  <c:v>145.69200000000001</c:v>
                </c:pt>
                <c:pt idx="1511">
                  <c:v>149.846</c:v>
                </c:pt>
                <c:pt idx="1512">
                  <c:v>148.077</c:v>
                </c:pt>
                <c:pt idx="1513">
                  <c:v>147.53800000000001</c:v>
                </c:pt>
                <c:pt idx="1514">
                  <c:v>151.23099999999999</c:v>
                </c:pt>
                <c:pt idx="1515">
                  <c:v>150.61500000000001</c:v>
                </c:pt>
                <c:pt idx="1516">
                  <c:v>155</c:v>
                </c:pt>
                <c:pt idx="1517">
                  <c:v>150.154</c:v>
                </c:pt>
                <c:pt idx="1518">
                  <c:v>150.154</c:v>
                </c:pt>
                <c:pt idx="1519">
                  <c:v>148.846</c:v>
                </c:pt>
                <c:pt idx="1520">
                  <c:v>144.38499999999999</c:v>
                </c:pt>
                <c:pt idx="1521">
                  <c:v>147.53800000000001</c:v>
                </c:pt>
                <c:pt idx="1522">
                  <c:v>150.61500000000001</c:v>
                </c:pt>
                <c:pt idx="1523">
                  <c:v>150.077</c:v>
                </c:pt>
                <c:pt idx="1524">
                  <c:v>150.61500000000001</c:v>
                </c:pt>
                <c:pt idx="1525">
                  <c:v>149</c:v>
                </c:pt>
                <c:pt idx="1526">
                  <c:v>148.69200000000001</c:v>
                </c:pt>
                <c:pt idx="1527">
                  <c:v>151.077</c:v>
                </c:pt>
                <c:pt idx="1528">
                  <c:v>152.923</c:v>
                </c:pt>
                <c:pt idx="1529">
                  <c:v>149.38499999999999</c:v>
                </c:pt>
                <c:pt idx="1530">
                  <c:v>150</c:v>
                </c:pt>
                <c:pt idx="1531">
                  <c:v>151.46199999999999</c:v>
                </c:pt>
                <c:pt idx="1532">
                  <c:v>149.69200000000001</c:v>
                </c:pt>
                <c:pt idx="1533">
                  <c:v>148.76900000000001</c:v>
                </c:pt>
                <c:pt idx="1534">
                  <c:v>148.23099999999999</c:v>
                </c:pt>
                <c:pt idx="1535">
                  <c:v>149.61500000000001</c:v>
                </c:pt>
                <c:pt idx="1536">
                  <c:v>149.846</c:v>
                </c:pt>
                <c:pt idx="1537">
                  <c:v>152.417</c:v>
                </c:pt>
                <c:pt idx="1538">
                  <c:v>151.5</c:v>
                </c:pt>
                <c:pt idx="1539">
                  <c:v>149.5</c:v>
                </c:pt>
                <c:pt idx="1540">
                  <c:v>148.167</c:v>
                </c:pt>
                <c:pt idx="1541">
                  <c:v>148.833</c:v>
                </c:pt>
                <c:pt idx="1542">
                  <c:v>150.167</c:v>
                </c:pt>
                <c:pt idx="1543">
                  <c:v>150.917</c:v>
                </c:pt>
                <c:pt idx="1544">
                  <c:v>151.5</c:v>
                </c:pt>
                <c:pt idx="1545">
                  <c:v>148.083</c:v>
                </c:pt>
                <c:pt idx="1546">
                  <c:v>149.75</c:v>
                </c:pt>
                <c:pt idx="1547">
                  <c:v>151.5</c:v>
                </c:pt>
                <c:pt idx="1548">
                  <c:v>148.917</c:v>
                </c:pt>
                <c:pt idx="1549">
                  <c:v>151.333</c:v>
                </c:pt>
                <c:pt idx="1550">
                  <c:v>148.833</c:v>
                </c:pt>
                <c:pt idx="1551">
                  <c:v>150.833</c:v>
                </c:pt>
                <c:pt idx="1552">
                  <c:v>149.75</c:v>
                </c:pt>
                <c:pt idx="1553">
                  <c:v>151.417</c:v>
                </c:pt>
                <c:pt idx="1554">
                  <c:v>149.75</c:v>
                </c:pt>
                <c:pt idx="1555">
                  <c:v>147.75</c:v>
                </c:pt>
                <c:pt idx="1556">
                  <c:v>148.583</c:v>
                </c:pt>
                <c:pt idx="1557">
                  <c:v>150.667</c:v>
                </c:pt>
                <c:pt idx="1558">
                  <c:v>150.917</c:v>
                </c:pt>
                <c:pt idx="1559">
                  <c:v>147.917</c:v>
                </c:pt>
                <c:pt idx="1560">
                  <c:v>148.667</c:v>
                </c:pt>
                <c:pt idx="1561">
                  <c:v>148.417</c:v>
                </c:pt>
                <c:pt idx="1562">
                  <c:v>148</c:v>
                </c:pt>
                <c:pt idx="1563">
                  <c:v>148.833</c:v>
                </c:pt>
                <c:pt idx="1564">
                  <c:v>152.667</c:v>
                </c:pt>
                <c:pt idx="1565">
                  <c:v>149</c:v>
                </c:pt>
                <c:pt idx="1566">
                  <c:v>150</c:v>
                </c:pt>
                <c:pt idx="1567">
                  <c:v>145.81800000000001</c:v>
                </c:pt>
                <c:pt idx="1568">
                  <c:v>149.273</c:v>
                </c:pt>
                <c:pt idx="1569">
                  <c:v>149.90899999999999</c:v>
                </c:pt>
                <c:pt idx="1570">
                  <c:v>149.90899999999999</c:v>
                </c:pt>
                <c:pt idx="1571">
                  <c:v>147.54499999999999</c:v>
                </c:pt>
                <c:pt idx="1572">
                  <c:v>149.45500000000001</c:v>
                </c:pt>
                <c:pt idx="1573">
                  <c:v>152.18199999999999</c:v>
                </c:pt>
                <c:pt idx="1574">
                  <c:v>150.09100000000001</c:v>
                </c:pt>
                <c:pt idx="1575">
                  <c:v>152.727</c:v>
                </c:pt>
                <c:pt idx="1576">
                  <c:v>153.54499999999999</c:v>
                </c:pt>
                <c:pt idx="1577">
                  <c:v>148.18199999999999</c:v>
                </c:pt>
                <c:pt idx="1578">
                  <c:v>152.81800000000001</c:v>
                </c:pt>
                <c:pt idx="1579">
                  <c:v>150.18199999999999</c:v>
                </c:pt>
                <c:pt idx="1580">
                  <c:v>147.727</c:v>
                </c:pt>
                <c:pt idx="1581">
                  <c:v>147.636</c:v>
                </c:pt>
                <c:pt idx="1582">
                  <c:v>149.45500000000001</c:v>
                </c:pt>
                <c:pt idx="1583">
                  <c:v>151.90899999999999</c:v>
                </c:pt>
                <c:pt idx="1584">
                  <c:v>148.54499999999999</c:v>
                </c:pt>
                <c:pt idx="1585">
                  <c:v>151.18199999999999</c:v>
                </c:pt>
                <c:pt idx="1586">
                  <c:v>148.364</c:v>
                </c:pt>
                <c:pt idx="1587">
                  <c:v>149.90899999999999</c:v>
                </c:pt>
                <c:pt idx="1588">
                  <c:v>149.81800000000001</c:v>
                </c:pt>
                <c:pt idx="1589">
                  <c:v>151.54499999999999</c:v>
                </c:pt>
                <c:pt idx="1590">
                  <c:v>148.81800000000001</c:v>
                </c:pt>
                <c:pt idx="1591">
                  <c:v>148.636</c:v>
                </c:pt>
                <c:pt idx="1592">
                  <c:v>148.90899999999999</c:v>
                </c:pt>
                <c:pt idx="1593">
                  <c:v>147.81800000000001</c:v>
                </c:pt>
                <c:pt idx="1594">
                  <c:v>149.18199999999999</c:v>
                </c:pt>
                <c:pt idx="1595">
                  <c:v>146.636</c:v>
                </c:pt>
                <c:pt idx="1596">
                  <c:v>149.45500000000001</c:v>
                </c:pt>
                <c:pt idx="1597">
                  <c:v>151.18199999999999</c:v>
                </c:pt>
                <c:pt idx="1598">
                  <c:v>148.273</c:v>
                </c:pt>
                <c:pt idx="1599">
                  <c:v>149.636</c:v>
                </c:pt>
                <c:pt idx="1600">
                  <c:v>149.45500000000001</c:v>
                </c:pt>
                <c:pt idx="1601">
                  <c:v>148.09100000000001</c:v>
                </c:pt>
                <c:pt idx="1602">
                  <c:v>150</c:v>
                </c:pt>
                <c:pt idx="1603">
                  <c:v>150.273</c:v>
                </c:pt>
                <c:pt idx="1604">
                  <c:v>148.636</c:v>
                </c:pt>
                <c:pt idx="1605">
                  <c:v>150.636</c:v>
                </c:pt>
                <c:pt idx="1606">
                  <c:v>147.18199999999999</c:v>
                </c:pt>
                <c:pt idx="1607">
                  <c:v>147.90899999999999</c:v>
                </c:pt>
                <c:pt idx="1608">
                  <c:v>149.364</c:v>
                </c:pt>
                <c:pt idx="1609">
                  <c:v>148.18199999999999</c:v>
                </c:pt>
                <c:pt idx="1610">
                  <c:v>149.54499999999999</c:v>
                </c:pt>
                <c:pt idx="1611">
                  <c:v>148.636</c:v>
                </c:pt>
                <c:pt idx="1612">
                  <c:v>149</c:v>
                </c:pt>
                <c:pt idx="1613">
                  <c:v>147.6</c:v>
                </c:pt>
                <c:pt idx="1614">
                  <c:v>146.9</c:v>
                </c:pt>
                <c:pt idx="1615">
                  <c:v>151.30000000000001</c:v>
                </c:pt>
                <c:pt idx="1616">
                  <c:v>149.80000000000001</c:v>
                </c:pt>
                <c:pt idx="1617">
                  <c:v>149</c:v>
                </c:pt>
                <c:pt idx="1618">
                  <c:v>150.30000000000001</c:v>
                </c:pt>
                <c:pt idx="1619">
                  <c:v>150.5</c:v>
                </c:pt>
                <c:pt idx="1620">
                  <c:v>147.19999999999999</c:v>
                </c:pt>
                <c:pt idx="1621">
                  <c:v>145.5</c:v>
                </c:pt>
                <c:pt idx="1622">
                  <c:v>148.6</c:v>
                </c:pt>
                <c:pt idx="1623">
                  <c:v>150.6</c:v>
                </c:pt>
                <c:pt idx="1624">
                  <c:v>148.4</c:v>
                </c:pt>
                <c:pt idx="1625">
                  <c:v>149.19999999999999</c:v>
                </c:pt>
                <c:pt idx="1626">
                  <c:v>149.6</c:v>
                </c:pt>
                <c:pt idx="1627">
                  <c:v>150.1</c:v>
                </c:pt>
                <c:pt idx="1628">
                  <c:v>149.69999999999999</c:v>
                </c:pt>
                <c:pt idx="1629">
                  <c:v>147.6</c:v>
                </c:pt>
                <c:pt idx="1630">
                  <c:v>147.9</c:v>
                </c:pt>
                <c:pt idx="1631">
                  <c:v>146.9</c:v>
                </c:pt>
                <c:pt idx="1632">
                  <c:v>148</c:v>
                </c:pt>
                <c:pt idx="1633">
                  <c:v>148.1</c:v>
                </c:pt>
                <c:pt idx="1634">
                  <c:v>147.19999999999999</c:v>
                </c:pt>
                <c:pt idx="1635">
                  <c:v>147.1</c:v>
                </c:pt>
                <c:pt idx="1636">
                  <c:v>148.5</c:v>
                </c:pt>
                <c:pt idx="1637">
                  <c:v>148.1</c:v>
                </c:pt>
                <c:pt idx="1638">
                  <c:v>147.69999999999999</c:v>
                </c:pt>
                <c:pt idx="1639">
                  <c:v>150.1</c:v>
                </c:pt>
                <c:pt idx="1640">
                  <c:v>149.5</c:v>
                </c:pt>
                <c:pt idx="1641">
                  <c:v>150.80000000000001</c:v>
                </c:pt>
                <c:pt idx="1642">
                  <c:v>151.6</c:v>
                </c:pt>
                <c:pt idx="1643">
                  <c:v>150.6</c:v>
                </c:pt>
                <c:pt idx="1644">
                  <c:v>148.80000000000001</c:v>
                </c:pt>
                <c:pt idx="1645">
                  <c:v>148.80000000000001</c:v>
                </c:pt>
                <c:pt idx="1646">
                  <c:v>147.19999999999999</c:v>
                </c:pt>
                <c:pt idx="1647">
                  <c:v>149.1</c:v>
                </c:pt>
                <c:pt idx="1648">
                  <c:v>145.6</c:v>
                </c:pt>
                <c:pt idx="1649">
                  <c:v>148.6</c:v>
                </c:pt>
                <c:pt idx="1650">
                  <c:v>148.4</c:v>
                </c:pt>
                <c:pt idx="1651">
                  <c:v>147.30000000000001</c:v>
                </c:pt>
                <c:pt idx="1652">
                  <c:v>148</c:v>
                </c:pt>
                <c:pt idx="1653">
                  <c:v>147.6</c:v>
                </c:pt>
                <c:pt idx="1654">
                  <c:v>147.30000000000001</c:v>
                </c:pt>
                <c:pt idx="1655">
                  <c:v>148.80000000000001</c:v>
                </c:pt>
                <c:pt idx="1656">
                  <c:v>148</c:v>
                </c:pt>
                <c:pt idx="1657">
                  <c:v>147</c:v>
                </c:pt>
                <c:pt idx="1658">
                  <c:v>148.30000000000001</c:v>
                </c:pt>
                <c:pt idx="1659">
                  <c:v>149.80000000000001</c:v>
                </c:pt>
                <c:pt idx="1660">
                  <c:v>149.69999999999999</c:v>
                </c:pt>
                <c:pt idx="1661">
                  <c:v>148.6</c:v>
                </c:pt>
                <c:pt idx="1662">
                  <c:v>148.69999999999999</c:v>
                </c:pt>
                <c:pt idx="1663">
                  <c:v>147.1</c:v>
                </c:pt>
                <c:pt idx="1664">
                  <c:v>147.6</c:v>
                </c:pt>
                <c:pt idx="1665">
                  <c:v>147.69999999999999</c:v>
                </c:pt>
                <c:pt idx="1666">
                  <c:v>147.88900000000001</c:v>
                </c:pt>
                <c:pt idx="1667">
                  <c:v>148.667</c:v>
                </c:pt>
                <c:pt idx="1668">
                  <c:v>149</c:v>
                </c:pt>
                <c:pt idx="1669">
                  <c:v>148.44399999999999</c:v>
                </c:pt>
                <c:pt idx="1670">
                  <c:v>149.77799999999999</c:v>
                </c:pt>
                <c:pt idx="1671">
                  <c:v>148</c:v>
                </c:pt>
                <c:pt idx="1672">
                  <c:v>149.333</c:v>
                </c:pt>
                <c:pt idx="1673">
                  <c:v>148.11099999999999</c:v>
                </c:pt>
                <c:pt idx="1674">
                  <c:v>149.333</c:v>
                </c:pt>
                <c:pt idx="1675">
                  <c:v>147.55600000000001</c:v>
                </c:pt>
                <c:pt idx="1676">
                  <c:v>147.88900000000001</c:v>
                </c:pt>
                <c:pt idx="1677">
                  <c:v>151.55600000000001</c:v>
                </c:pt>
                <c:pt idx="1678">
                  <c:v>146</c:v>
                </c:pt>
                <c:pt idx="1679">
                  <c:v>148.333</c:v>
                </c:pt>
                <c:pt idx="1680">
                  <c:v>149.44399999999999</c:v>
                </c:pt>
                <c:pt idx="1681">
                  <c:v>147.5</c:v>
                </c:pt>
                <c:pt idx="1682">
                  <c:v>148.125</c:v>
                </c:pt>
                <c:pt idx="1683">
                  <c:v>148.375</c:v>
                </c:pt>
                <c:pt idx="1684">
                  <c:v>147.375</c:v>
                </c:pt>
                <c:pt idx="1685">
                  <c:v>148.375</c:v>
                </c:pt>
                <c:pt idx="1686">
                  <c:v>147.375</c:v>
                </c:pt>
                <c:pt idx="1687">
                  <c:v>150.25</c:v>
                </c:pt>
                <c:pt idx="1688">
                  <c:v>144.875</c:v>
                </c:pt>
                <c:pt idx="1689">
                  <c:v>148.75</c:v>
                </c:pt>
                <c:pt idx="1690">
                  <c:v>148.875</c:v>
                </c:pt>
                <c:pt idx="1691">
                  <c:v>151.5</c:v>
                </c:pt>
                <c:pt idx="1692">
                  <c:v>148.5</c:v>
                </c:pt>
                <c:pt idx="1693">
                  <c:v>146.875</c:v>
                </c:pt>
                <c:pt idx="1694">
                  <c:v>148</c:v>
                </c:pt>
                <c:pt idx="1695">
                  <c:v>146.75</c:v>
                </c:pt>
                <c:pt idx="1696">
                  <c:v>150</c:v>
                </c:pt>
                <c:pt idx="1697">
                  <c:v>147.625</c:v>
                </c:pt>
                <c:pt idx="1698">
                  <c:v>147.75</c:v>
                </c:pt>
                <c:pt idx="1699">
                  <c:v>149.75</c:v>
                </c:pt>
                <c:pt idx="1700">
                  <c:v>146.625</c:v>
                </c:pt>
                <c:pt idx="1701">
                  <c:v>147.625</c:v>
                </c:pt>
                <c:pt idx="1702">
                  <c:v>146</c:v>
                </c:pt>
                <c:pt idx="1703">
                  <c:v>147.429</c:v>
                </c:pt>
                <c:pt idx="1704">
                  <c:v>150.429</c:v>
                </c:pt>
                <c:pt idx="1705">
                  <c:v>148.857</c:v>
                </c:pt>
                <c:pt idx="1706">
                  <c:v>149.429</c:v>
                </c:pt>
                <c:pt idx="1707">
                  <c:v>148.857</c:v>
                </c:pt>
                <c:pt idx="1708">
                  <c:v>149.714</c:v>
                </c:pt>
                <c:pt idx="1709">
                  <c:v>147.143</c:v>
                </c:pt>
                <c:pt idx="1710">
                  <c:v>148.143</c:v>
                </c:pt>
                <c:pt idx="1711">
                  <c:v>146.714</c:v>
                </c:pt>
                <c:pt idx="1712">
                  <c:v>148.429</c:v>
                </c:pt>
                <c:pt idx="1713">
                  <c:v>148</c:v>
                </c:pt>
                <c:pt idx="1714">
                  <c:v>149.143</c:v>
                </c:pt>
                <c:pt idx="1715">
                  <c:v>148</c:v>
                </c:pt>
                <c:pt idx="1716">
                  <c:v>146.571</c:v>
                </c:pt>
                <c:pt idx="1717">
                  <c:v>146.857</c:v>
                </c:pt>
                <c:pt idx="1718">
                  <c:v>148.429</c:v>
                </c:pt>
                <c:pt idx="1719">
                  <c:v>147.143</c:v>
                </c:pt>
                <c:pt idx="1720">
                  <c:v>146.571</c:v>
                </c:pt>
                <c:pt idx="1721">
                  <c:v>146.5</c:v>
                </c:pt>
                <c:pt idx="1722">
                  <c:v>147.833</c:v>
                </c:pt>
                <c:pt idx="1723">
                  <c:v>150.667</c:v>
                </c:pt>
                <c:pt idx="1724">
                  <c:v>148.833</c:v>
                </c:pt>
                <c:pt idx="1725">
                  <c:v>147.167</c:v>
                </c:pt>
                <c:pt idx="1726">
                  <c:v>145.667</c:v>
                </c:pt>
                <c:pt idx="1727">
                  <c:v>149.167</c:v>
                </c:pt>
                <c:pt idx="1728">
                  <c:v>147.833</c:v>
                </c:pt>
                <c:pt idx="1729">
                  <c:v>149.833</c:v>
                </c:pt>
                <c:pt idx="1730">
                  <c:v>145.167</c:v>
                </c:pt>
                <c:pt idx="1731">
                  <c:v>148</c:v>
                </c:pt>
                <c:pt idx="1732">
                  <c:v>148.167</c:v>
                </c:pt>
                <c:pt idx="1733">
                  <c:v>146</c:v>
                </c:pt>
                <c:pt idx="1734">
                  <c:v>150.333</c:v>
                </c:pt>
                <c:pt idx="1735">
                  <c:v>146.333</c:v>
                </c:pt>
                <c:pt idx="1736">
                  <c:v>148.667</c:v>
                </c:pt>
                <c:pt idx="1737">
                  <c:v>146.167</c:v>
                </c:pt>
                <c:pt idx="1738">
                  <c:v>147.5</c:v>
                </c:pt>
                <c:pt idx="1739">
                  <c:v>148.833</c:v>
                </c:pt>
                <c:pt idx="1740">
                  <c:v>146.5</c:v>
                </c:pt>
                <c:pt idx="1741">
                  <c:v>146.667</c:v>
                </c:pt>
                <c:pt idx="1742">
                  <c:v>149</c:v>
                </c:pt>
                <c:pt idx="1743">
                  <c:v>147.667</c:v>
                </c:pt>
                <c:pt idx="1744">
                  <c:v>149.5</c:v>
                </c:pt>
                <c:pt idx="1745">
                  <c:v>149.167</c:v>
                </c:pt>
                <c:pt idx="1746">
                  <c:v>147.333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98-44AA-B5A5-ECAE78E2F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692352"/>
        <c:axId val="84723968"/>
      </c:scatterChart>
      <c:valAx>
        <c:axId val="84692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threshold-determined volume (mm</a:t>
                </a:r>
                <a:r>
                  <a:rPr lang="fr-CA"/>
                  <a:t>³</a:t>
                </a:r>
                <a:r>
                  <a:rPr lang="en-US"/>
                  <a:t>)</a:t>
                </a:r>
              </a:p>
            </c:rich>
          </c:tx>
          <c:layout>
            <c:manualLayout>
              <c:xMode val="edge"/>
              <c:yMode val="edge"/>
              <c:x val="0.22306703849518811"/>
              <c:y val="0.90571240686417465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crossAx val="84723968"/>
        <c:crosses val="autoZero"/>
        <c:crossBetween val="midCat"/>
      </c:valAx>
      <c:valAx>
        <c:axId val="84723968"/>
        <c:scaling>
          <c:orientation val="minMax"/>
          <c:min val="1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mean CT number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crossAx val="84692352"/>
        <c:crossesAt val="1.0000000000000004E-5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'[pm08-01.xlsx]8bit0001GS-dat'!$I$1</c:f>
              <c:strCache>
                <c:ptCount val="1"/>
                <c:pt idx="0">
                  <c:v>Volume (mm^3) 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2"/>
          </c:marker>
          <c:xVal>
            <c:numRef>
              <c:f>'[pm08-01.xlsx]8bit0001GS-dat'!$I$2:$I$1748</c:f>
              <c:numCache>
                <c:formatCode>General</c:formatCode>
                <c:ptCount val="1747"/>
                <c:pt idx="0">
                  <c:v>1.19208</c:v>
                </c:pt>
                <c:pt idx="1">
                  <c:v>1.14079</c:v>
                </c:pt>
                <c:pt idx="2">
                  <c:v>1.1045</c:v>
                </c:pt>
                <c:pt idx="3">
                  <c:v>0.90340100000000001</c:v>
                </c:pt>
                <c:pt idx="4">
                  <c:v>0.87222100000000002</c:v>
                </c:pt>
                <c:pt idx="5">
                  <c:v>0.841086</c:v>
                </c:pt>
                <c:pt idx="6">
                  <c:v>0.82647999999999999</c:v>
                </c:pt>
                <c:pt idx="7">
                  <c:v>0.80814900000000001</c:v>
                </c:pt>
                <c:pt idx="8">
                  <c:v>0.80460500000000001</c:v>
                </c:pt>
                <c:pt idx="9">
                  <c:v>0.79867699999999997</c:v>
                </c:pt>
                <c:pt idx="10">
                  <c:v>0.798647</c:v>
                </c:pt>
                <c:pt idx="11">
                  <c:v>0.77526300000000004</c:v>
                </c:pt>
                <c:pt idx="12">
                  <c:v>0.77142699999999997</c:v>
                </c:pt>
                <c:pt idx="13">
                  <c:v>0.74451299999999998</c:v>
                </c:pt>
                <c:pt idx="14">
                  <c:v>0.70791599999999999</c:v>
                </c:pt>
                <c:pt idx="15">
                  <c:v>0.702206</c:v>
                </c:pt>
                <c:pt idx="16">
                  <c:v>0.68939499999999998</c:v>
                </c:pt>
                <c:pt idx="17">
                  <c:v>0.680338</c:v>
                </c:pt>
                <c:pt idx="18">
                  <c:v>0.67570799999999998</c:v>
                </c:pt>
                <c:pt idx="19">
                  <c:v>0.67075700000000005</c:v>
                </c:pt>
                <c:pt idx="20">
                  <c:v>0.66991100000000003</c:v>
                </c:pt>
                <c:pt idx="21">
                  <c:v>0.66835800000000001</c:v>
                </c:pt>
                <c:pt idx="22">
                  <c:v>0.66134999999999999</c:v>
                </c:pt>
                <c:pt idx="23">
                  <c:v>0.659331</c:v>
                </c:pt>
                <c:pt idx="24">
                  <c:v>0.65503599999999995</c:v>
                </c:pt>
                <c:pt idx="25">
                  <c:v>0.653424</c:v>
                </c:pt>
                <c:pt idx="26">
                  <c:v>0.65195099999999995</c:v>
                </c:pt>
                <c:pt idx="27">
                  <c:v>0.65194399999999997</c:v>
                </c:pt>
                <c:pt idx="28">
                  <c:v>0.64629300000000001</c:v>
                </c:pt>
                <c:pt idx="29">
                  <c:v>0.63879699999999995</c:v>
                </c:pt>
                <c:pt idx="30">
                  <c:v>0.63087099999999996</c:v>
                </c:pt>
                <c:pt idx="31">
                  <c:v>0.63079799999999997</c:v>
                </c:pt>
                <c:pt idx="32">
                  <c:v>0.62651000000000001</c:v>
                </c:pt>
                <c:pt idx="33">
                  <c:v>0.62478900000000004</c:v>
                </c:pt>
                <c:pt idx="34">
                  <c:v>0.62397999999999998</c:v>
                </c:pt>
                <c:pt idx="35">
                  <c:v>0.62370300000000001</c:v>
                </c:pt>
                <c:pt idx="36">
                  <c:v>0.62236100000000005</c:v>
                </c:pt>
                <c:pt idx="37">
                  <c:v>0.62073500000000004</c:v>
                </c:pt>
                <c:pt idx="38">
                  <c:v>0.61548499999999995</c:v>
                </c:pt>
                <c:pt idx="39">
                  <c:v>0.61435499999999998</c:v>
                </c:pt>
                <c:pt idx="40">
                  <c:v>0.61426000000000003</c:v>
                </c:pt>
                <c:pt idx="41">
                  <c:v>0.61296200000000001</c:v>
                </c:pt>
                <c:pt idx="42">
                  <c:v>0.61291799999999996</c:v>
                </c:pt>
                <c:pt idx="43">
                  <c:v>0.609178</c:v>
                </c:pt>
                <c:pt idx="44">
                  <c:v>0.60901700000000003</c:v>
                </c:pt>
                <c:pt idx="45">
                  <c:v>0.60807699999999998</c:v>
                </c:pt>
                <c:pt idx="46">
                  <c:v>0.60629</c:v>
                </c:pt>
                <c:pt idx="47">
                  <c:v>0.60556100000000002</c:v>
                </c:pt>
                <c:pt idx="48">
                  <c:v>0.60326400000000002</c:v>
                </c:pt>
                <c:pt idx="49">
                  <c:v>0.60270999999999997</c:v>
                </c:pt>
                <c:pt idx="50">
                  <c:v>0.59851699999999997</c:v>
                </c:pt>
                <c:pt idx="51">
                  <c:v>0.59789000000000003</c:v>
                </c:pt>
                <c:pt idx="52">
                  <c:v>0.59008799999999995</c:v>
                </c:pt>
                <c:pt idx="53">
                  <c:v>0.587032</c:v>
                </c:pt>
                <c:pt idx="54">
                  <c:v>0.58275900000000003</c:v>
                </c:pt>
                <c:pt idx="55">
                  <c:v>0.58095799999999997</c:v>
                </c:pt>
                <c:pt idx="56">
                  <c:v>0.58022899999999999</c:v>
                </c:pt>
                <c:pt idx="57">
                  <c:v>0.58020700000000003</c:v>
                </c:pt>
                <c:pt idx="58">
                  <c:v>0.57864700000000002</c:v>
                </c:pt>
                <c:pt idx="59">
                  <c:v>0.57053799999999999</c:v>
                </c:pt>
                <c:pt idx="60">
                  <c:v>0.56862100000000004</c:v>
                </c:pt>
                <c:pt idx="61">
                  <c:v>0.56070900000000001</c:v>
                </c:pt>
                <c:pt idx="62">
                  <c:v>0.55941799999999997</c:v>
                </c:pt>
                <c:pt idx="63">
                  <c:v>0.55623900000000004</c:v>
                </c:pt>
                <c:pt idx="64">
                  <c:v>0.55539300000000003</c:v>
                </c:pt>
                <c:pt idx="65">
                  <c:v>0.55338799999999999</c:v>
                </c:pt>
                <c:pt idx="66">
                  <c:v>0.54619099999999998</c:v>
                </c:pt>
                <c:pt idx="67">
                  <c:v>0.54325999999999997</c:v>
                </c:pt>
                <c:pt idx="68">
                  <c:v>0.542655</c:v>
                </c:pt>
                <c:pt idx="69">
                  <c:v>0.53788599999999998</c:v>
                </c:pt>
                <c:pt idx="70">
                  <c:v>0.53699600000000003</c:v>
                </c:pt>
                <c:pt idx="71">
                  <c:v>0.53343799999999997</c:v>
                </c:pt>
                <c:pt idx="72">
                  <c:v>0.53313900000000003</c:v>
                </c:pt>
                <c:pt idx="73">
                  <c:v>0.53152699999999997</c:v>
                </c:pt>
                <c:pt idx="74">
                  <c:v>0.52973400000000004</c:v>
                </c:pt>
                <c:pt idx="75">
                  <c:v>0.52915000000000001</c:v>
                </c:pt>
                <c:pt idx="76">
                  <c:v>0.52879299999999996</c:v>
                </c:pt>
                <c:pt idx="77">
                  <c:v>0.52598599999999995</c:v>
                </c:pt>
                <c:pt idx="78">
                  <c:v>0.52384900000000001</c:v>
                </c:pt>
                <c:pt idx="79">
                  <c:v>0.52221600000000001</c:v>
                </c:pt>
                <c:pt idx="80">
                  <c:v>0.52120999999999995</c:v>
                </c:pt>
                <c:pt idx="81">
                  <c:v>0.52118799999999998</c:v>
                </c:pt>
                <c:pt idx="82">
                  <c:v>0.51988999999999996</c:v>
                </c:pt>
                <c:pt idx="83">
                  <c:v>0.519459</c:v>
                </c:pt>
                <c:pt idx="84">
                  <c:v>0.51790599999999998</c:v>
                </c:pt>
                <c:pt idx="85">
                  <c:v>0.51758599999999999</c:v>
                </c:pt>
                <c:pt idx="86">
                  <c:v>0.51638200000000001</c:v>
                </c:pt>
                <c:pt idx="87">
                  <c:v>0.51605400000000001</c:v>
                </c:pt>
                <c:pt idx="88">
                  <c:v>0.51392499999999997</c:v>
                </c:pt>
                <c:pt idx="89">
                  <c:v>0.51356000000000002</c:v>
                </c:pt>
                <c:pt idx="90">
                  <c:v>0.509579</c:v>
                </c:pt>
                <c:pt idx="91">
                  <c:v>0.50480999999999998</c:v>
                </c:pt>
                <c:pt idx="92">
                  <c:v>0.50109099999999995</c:v>
                </c:pt>
                <c:pt idx="93">
                  <c:v>0.50039900000000004</c:v>
                </c:pt>
                <c:pt idx="94">
                  <c:v>0.49903500000000001</c:v>
                </c:pt>
                <c:pt idx="95">
                  <c:v>0.49900600000000001</c:v>
                </c:pt>
                <c:pt idx="96">
                  <c:v>0.49869200000000002</c:v>
                </c:pt>
                <c:pt idx="97">
                  <c:v>0.49868499999999999</c:v>
                </c:pt>
                <c:pt idx="98">
                  <c:v>0.49834200000000001</c:v>
                </c:pt>
                <c:pt idx="99">
                  <c:v>0.49684</c:v>
                </c:pt>
                <c:pt idx="100">
                  <c:v>0.49601600000000001</c:v>
                </c:pt>
                <c:pt idx="101">
                  <c:v>0.49368299999999998</c:v>
                </c:pt>
                <c:pt idx="102">
                  <c:v>0.49359599999999998</c:v>
                </c:pt>
                <c:pt idx="103">
                  <c:v>0.49343500000000001</c:v>
                </c:pt>
                <c:pt idx="104">
                  <c:v>0.49235600000000002</c:v>
                </c:pt>
                <c:pt idx="105">
                  <c:v>0.49088300000000001</c:v>
                </c:pt>
                <c:pt idx="106">
                  <c:v>0.49004399999999998</c:v>
                </c:pt>
                <c:pt idx="107">
                  <c:v>0.48593199999999998</c:v>
                </c:pt>
                <c:pt idx="108">
                  <c:v>0.48477199999999998</c:v>
                </c:pt>
                <c:pt idx="109">
                  <c:v>0.48435699999999998</c:v>
                </c:pt>
                <c:pt idx="110">
                  <c:v>0.48418899999999998</c:v>
                </c:pt>
                <c:pt idx="111">
                  <c:v>0.48394799999999999</c:v>
                </c:pt>
                <c:pt idx="112">
                  <c:v>0.482184</c:v>
                </c:pt>
                <c:pt idx="113">
                  <c:v>0.48187000000000002</c:v>
                </c:pt>
                <c:pt idx="114">
                  <c:v>0.48124299999999998</c:v>
                </c:pt>
                <c:pt idx="115">
                  <c:v>0.48078399999999999</c:v>
                </c:pt>
                <c:pt idx="116">
                  <c:v>0.48053600000000002</c:v>
                </c:pt>
                <c:pt idx="117">
                  <c:v>0.48000399999999999</c:v>
                </c:pt>
                <c:pt idx="118">
                  <c:v>0.47768500000000003</c:v>
                </c:pt>
                <c:pt idx="119">
                  <c:v>0.47753200000000001</c:v>
                </c:pt>
                <c:pt idx="120">
                  <c:v>0.47472399999999998</c:v>
                </c:pt>
                <c:pt idx="121">
                  <c:v>0.47372500000000001</c:v>
                </c:pt>
                <c:pt idx="122">
                  <c:v>0.47344799999999998</c:v>
                </c:pt>
                <c:pt idx="123">
                  <c:v>0.47269</c:v>
                </c:pt>
                <c:pt idx="124">
                  <c:v>0.47261700000000001</c:v>
                </c:pt>
                <c:pt idx="125">
                  <c:v>0.47163300000000002</c:v>
                </c:pt>
                <c:pt idx="126">
                  <c:v>0.47073599999999999</c:v>
                </c:pt>
                <c:pt idx="127">
                  <c:v>0.46997</c:v>
                </c:pt>
                <c:pt idx="128">
                  <c:v>0.469584</c:v>
                </c:pt>
                <c:pt idx="129">
                  <c:v>0.46931400000000001</c:v>
                </c:pt>
                <c:pt idx="130">
                  <c:v>0.46785599999999999</c:v>
                </c:pt>
                <c:pt idx="131">
                  <c:v>0.467032</c:v>
                </c:pt>
                <c:pt idx="132">
                  <c:v>0.46676899999999999</c:v>
                </c:pt>
                <c:pt idx="133">
                  <c:v>0.46274399999999999</c:v>
                </c:pt>
                <c:pt idx="134">
                  <c:v>0.46212399999999998</c:v>
                </c:pt>
                <c:pt idx="135">
                  <c:v>0.46096500000000001</c:v>
                </c:pt>
                <c:pt idx="136">
                  <c:v>0.46095700000000001</c:v>
                </c:pt>
                <c:pt idx="137">
                  <c:v>0.45967400000000003</c:v>
                </c:pt>
                <c:pt idx="138">
                  <c:v>0.45914899999999997</c:v>
                </c:pt>
                <c:pt idx="139">
                  <c:v>0.458675</c:v>
                </c:pt>
                <c:pt idx="140">
                  <c:v>0.45856599999999997</c:v>
                </c:pt>
                <c:pt idx="141">
                  <c:v>0.45656799999999997</c:v>
                </c:pt>
                <c:pt idx="142">
                  <c:v>0.455758</c:v>
                </c:pt>
                <c:pt idx="143">
                  <c:v>0.454876</c:v>
                </c:pt>
                <c:pt idx="144">
                  <c:v>0.45330799999999999</c:v>
                </c:pt>
                <c:pt idx="145">
                  <c:v>0.45327200000000001</c:v>
                </c:pt>
                <c:pt idx="146">
                  <c:v>0.45295099999999999</c:v>
                </c:pt>
                <c:pt idx="147">
                  <c:v>0.45080700000000001</c:v>
                </c:pt>
                <c:pt idx="148">
                  <c:v>0.450567</c:v>
                </c:pt>
                <c:pt idx="149">
                  <c:v>0.44802199999999998</c:v>
                </c:pt>
                <c:pt idx="150">
                  <c:v>0.44748199999999999</c:v>
                </c:pt>
                <c:pt idx="151">
                  <c:v>0.44656400000000002</c:v>
                </c:pt>
                <c:pt idx="152">
                  <c:v>0.44412099999999999</c:v>
                </c:pt>
                <c:pt idx="153">
                  <c:v>0.44400400000000001</c:v>
                </c:pt>
                <c:pt idx="154">
                  <c:v>0.44279400000000002</c:v>
                </c:pt>
                <c:pt idx="155">
                  <c:v>0.44232700000000003</c:v>
                </c:pt>
                <c:pt idx="156">
                  <c:v>0.439884</c:v>
                </c:pt>
                <c:pt idx="157">
                  <c:v>0.439585</c:v>
                </c:pt>
                <c:pt idx="158">
                  <c:v>0.438944</c:v>
                </c:pt>
                <c:pt idx="159">
                  <c:v>0.43812000000000001</c:v>
                </c:pt>
                <c:pt idx="160">
                  <c:v>0.43511499999999997</c:v>
                </c:pt>
                <c:pt idx="161">
                  <c:v>0.43225000000000002</c:v>
                </c:pt>
                <c:pt idx="162">
                  <c:v>0.43090099999999998</c:v>
                </c:pt>
                <c:pt idx="163">
                  <c:v>0.43082100000000001</c:v>
                </c:pt>
                <c:pt idx="164">
                  <c:v>0.43076999999999999</c:v>
                </c:pt>
                <c:pt idx="165">
                  <c:v>0.428815</c:v>
                </c:pt>
                <c:pt idx="166">
                  <c:v>0.42825400000000002</c:v>
                </c:pt>
                <c:pt idx="167">
                  <c:v>0.42716700000000002</c:v>
                </c:pt>
                <c:pt idx="168">
                  <c:v>0.42686099999999999</c:v>
                </c:pt>
                <c:pt idx="169">
                  <c:v>0.42610300000000001</c:v>
                </c:pt>
                <c:pt idx="170">
                  <c:v>0.42560700000000001</c:v>
                </c:pt>
                <c:pt idx="171">
                  <c:v>0.42472500000000002</c:v>
                </c:pt>
                <c:pt idx="172">
                  <c:v>0.42419200000000001</c:v>
                </c:pt>
                <c:pt idx="173">
                  <c:v>0.423398</c:v>
                </c:pt>
                <c:pt idx="174">
                  <c:v>0.422705</c:v>
                </c:pt>
                <c:pt idx="175">
                  <c:v>0.42269800000000002</c:v>
                </c:pt>
                <c:pt idx="176">
                  <c:v>0.421954</c:v>
                </c:pt>
                <c:pt idx="177">
                  <c:v>0.42186600000000002</c:v>
                </c:pt>
                <c:pt idx="178">
                  <c:v>0.41934300000000002</c:v>
                </c:pt>
                <c:pt idx="179">
                  <c:v>0.41915400000000003</c:v>
                </c:pt>
                <c:pt idx="180">
                  <c:v>0.418935</c:v>
                </c:pt>
                <c:pt idx="181">
                  <c:v>0.41806700000000002</c:v>
                </c:pt>
                <c:pt idx="182">
                  <c:v>0.41480800000000001</c:v>
                </c:pt>
                <c:pt idx="183">
                  <c:v>0.41139500000000001</c:v>
                </c:pt>
                <c:pt idx="184">
                  <c:v>0.41098699999999999</c:v>
                </c:pt>
                <c:pt idx="185">
                  <c:v>0.41031600000000001</c:v>
                </c:pt>
                <c:pt idx="186">
                  <c:v>0.409244</c:v>
                </c:pt>
                <c:pt idx="187">
                  <c:v>0.408974</c:v>
                </c:pt>
                <c:pt idx="188">
                  <c:v>0.40805599999999997</c:v>
                </c:pt>
                <c:pt idx="189">
                  <c:v>0.40762500000000002</c:v>
                </c:pt>
                <c:pt idx="190">
                  <c:v>0.40737699999999999</c:v>
                </c:pt>
                <c:pt idx="191">
                  <c:v>0.40675800000000001</c:v>
                </c:pt>
                <c:pt idx="192">
                  <c:v>0.40575099999999997</c:v>
                </c:pt>
                <c:pt idx="193">
                  <c:v>0.404949</c:v>
                </c:pt>
                <c:pt idx="194">
                  <c:v>0.403972</c:v>
                </c:pt>
                <c:pt idx="195">
                  <c:v>0.40187899999999999</c:v>
                </c:pt>
                <c:pt idx="196">
                  <c:v>0.40179199999999998</c:v>
                </c:pt>
                <c:pt idx="197">
                  <c:v>0.40062500000000001</c:v>
                </c:pt>
                <c:pt idx="198">
                  <c:v>0.39983000000000002</c:v>
                </c:pt>
                <c:pt idx="199">
                  <c:v>0.39971400000000001</c:v>
                </c:pt>
                <c:pt idx="200">
                  <c:v>0.39854000000000001</c:v>
                </c:pt>
                <c:pt idx="201">
                  <c:v>0.398511</c:v>
                </c:pt>
                <c:pt idx="202">
                  <c:v>0.39830599999999999</c:v>
                </c:pt>
                <c:pt idx="203">
                  <c:v>0.39824799999999999</c:v>
                </c:pt>
                <c:pt idx="204">
                  <c:v>0.396673</c:v>
                </c:pt>
                <c:pt idx="205">
                  <c:v>0.394289</c:v>
                </c:pt>
                <c:pt idx="206">
                  <c:v>0.39276499999999998</c:v>
                </c:pt>
                <c:pt idx="207">
                  <c:v>0.39089800000000002</c:v>
                </c:pt>
                <c:pt idx="208">
                  <c:v>0.39046799999999998</c:v>
                </c:pt>
                <c:pt idx="209">
                  <c:v>0.39043099999999997</c:v>
                </c:pt>
                <c:pt idx="210">
                  <c:v>0.39019799999999999</c:v>
                </c:pt>
                <c:pt idx="211">
                  <c:v>0.38790799999999998</c:v>
                </c:pt>
                <c:pt idx="212">
                  <c:v>0.387515</c:v>
                </c:pt>
                <c:pt idx="213">
                  <c:v>0.38744200000000001</c:v>
                </c:pt>
                <c:pt idx="214">
                  <c:v>0.38588099999999997</c:v>
                </c:pt>
                <c:pt idx="215">
                  <c:v>0.38509399999999999</c:v>
                </c:pt>
                <c:pt idx="216">
                  <c:v>0.38376700000000002</c:v>
                </c:pt>
                <c:pt idx="217">
                  <c:v>0.38301600000000002</c:v>
                </c:pt>
                <c:pt idx="218">
                  <c:v>0.38260699999999997</c:v>
                </c:pt>
                <c:pt idx="219">
                  <c:v>0.38163000000000002</c:v>
                </c:pt>
                <c:pt idx="220">
                  <c:v>0.38121500000000003</c:v>
                </c:pt>
                <c:pt idx="221">
                  <c:v>0.381025</c:v>
                </c:pt>
                <c:pt idx="222">
                  <c:v>0.38007000000000002</c:v>
                </c:pt>
                <c:pt idx="223">
                  <c:v>0.38006200000000001</c:v>
                </c:pt>
                <c:pt idx="224">
                  <c:v>0.37945699999999999</c:v>
                </c:pt>
                <c:pt idx="225">
                  <c:v>0.37864100000000001</c:v>
                </c:pt>
                <c:pt idx="226">
                  <c:v>0.37782399999999999</c:v>
                </c:pt>
                <c:pt idx="227">
                  <c:v>0.37652600000000003</c:v>
                </c:pt>
                <c:pt idx="228">
                  <c:v>0.37183699999999997</c:v>
                </c:pt>
                <c:pt idx="229">
                  <c:v>0.37026199999999998</c:v>
                </c:pt>
                <c:pt idx="230">
                  <c:v>0.37023299999999998</c:v>
                </c:pt>
                <c:pt idx="231">
                  <c:v>0.369672</c:v>
                </c:pt>
                <c:pt idx="232">
                  <c:v>0.368921</c:v>
                </c:pt>
                <c:pt idx="233">
                  <c:v>0.36784899999999998</c:v>
                </c:pt>
                <c:pt idx="234">
                  <c:v>0.365311</c:v>
                </c:pt>
                <c:pt idx="235">
                  <c:v>0.364983</c:v>
                </c:pt>
                <c:pt idx="236">
                  <c:v>0.36386000000000002</c:v>
                </c:pt>
                <c:pt idx="237">
                  <c:v>0.36329099999999998</c:v>
                </c:pt>
                <c:pt idx="238">
                  <c:v>0.36264200000000002</c:v>
                </c:pt>
                <c:pt idx="239">
                  <c:v>0.36171599999999998</c:v>
                </c:pt>
                <c:pt idx="240">
                  <c:v>0.36136600000000002</c:v>
                </c:pt>
                <c:pt idx="241">
                  <c:v>0.36095100000000002</c:v>
                </c:pt>
                <c:pt idx="242">
                  <c:v>0.36082700000000001</c:v>
                </c:pt>
                <c:pt idx="243">
                  <c:v>0.360593</c:v>
                </c:pt>
                <c:pt idx="244">
                  <c:v>0.360564</c:v>
                </c:pt>
                <c:pt idx="245">
                  <c:v>0.36021399999999998</c:v>
                </c:pt>
                <c:pt idx="246">
                  <c:v>0.35969600000000002</c:v>
                </c:pt>
                <c:pt idx="247">
                  <c:v>0.35963099999999998</c:v>
                </c:pt>
                <c:pt idx="248">
                  <c:v>0.35863200000000001</c:v>
                </c:pt>
                <c:pt idx="249">
                  <c:v>0.358348</c:v>
                </c:pt>
                <c:pt idx="250">
                  <c:v>0.35823100000000002</c:v>
                </c:pt>
                <c:pt idx="251">
                  <c:v>0.358012</c:v>
                </c:pt>
                <c:pt idx="252">
                  <c:v>0.35734100000000002</c:v>
                </c:pt>
                <c:pt idx="253">
                  <c:v>0.35722500000000001</c:v>
                </c:pt>
                <c:pt idx="254">
                  <c:v>0.35569299999999998</c:v>
                </c:pt>
                <c:pt idx="255">
                  <c:v>0.35491299999999998</c:v>
                </c:pt>
                <c:pt idx="256">
                  <c:v>0.35370299999999999</c:v>
                </c:pt>
                <c:pt idx="257">
                  <c:v>0.35359299999999999</c:v>
                </c:pt>
                <c:pt idx="258">
                  <c:v>0.353491</c:v>
                </c:pt>
                <c:pt idx="259">
                  <c:v>0.352412</c:v>
                </c:pt>
                <c:pt idx="260">
                  <c:v>0.35211999999999999</c:v>
                </c:pt>
                <c:pt idx="261">
                  <c:v>0.34981600000000002</c:v>
                </c:pt>
                <c:pt idx="262">
                  <c:v>0.34954600000000002</c:v>
                </c:pt>
                <c:pt idx="263">
                  <c:v>0.34906500000000001</c:v>
                </c:pt>
                <c:pt idx="264">
                  <c:v>0.34856900000000002</c:v>
                </c:pt>
                <c:pt idx="265">
                  <c:v>0.34739500000000001</c:v>
                </c:pt>
                <c:pt idx="266">
                  <c:v>0.34686299999999998</c:v>
                </c:pt>
                <c:pt idx="267">
                  <c:v>0.34573999999999999</c:v>
                </c:pt>
                <c:pt idx="268">
                  <c:v>0.34501799999999999</c:v>
                </c:pt>
                <c:pt idx="269">
                  <c:v>0.344887</c:v>
                </c:pt>
                <c:pt idx="270">
                  <c:v>0.34336299999999997</c:v>
                </c:pt>
                <c:pt idx="271">
                  <c:v>0.34307799999999999</c:v>
                </c:pt>
                <c:pt idx="272">
                  <c:v>0.34295500000000001</c:v>
                </c:pt>
                <c:pt idx="273">
                  <c:v>0.34250999999999998</c:v>
                </c:pt>
                <c:pt idx="274">
                  <c:v>0.34231299999999998</c:v>
                </c:pt>
                <c:pt idx="275">
                  <c:v>0.34207199999999999</c:v>
                </c:pt>
                <c:pt idx="276">
                  <c:v>0.34138000000000002</c:v>
                </c:pt>
                <c:pt idx="277">
                  <c:v>0.341277</c:v>
                </c:pt>
                <c:pt idx="278">
                  <c:v>0.33968100000000001</c:v>
                </c:pt>
                <c:pt idx="279">
                  <c:v>0.337982</c:v>
                </c:pt>
                <c:pt idx="280">
                  <c:v>0.33681499999999998</c:v>
                </c:pt>
                <c:pt idx="281">
                  <c:v>0.33591100000000002</c:v>
                </c:pt>
                <c:pt idx="282">
                  <c:v>0.33311800000000003</c:v>
                </c:pt>
                <c:pt idx="283">
                  <c:v>0.33268799999999998</c:v>
                </c:pt>
                <c:pt idx="284">
                  <c:v>0.332484</c:v>
                </c:pt>
                <c:pt idx="285">
                  <c:v>0.33203899999999997</c:v>
                </c:pt>
                <c:pt idx="286">
                  <c:v>0.33066099999999998</c:v>
                </c:pt>
                <c:pt idx="287">
                  <c:v>0.32886700000000002</c:v>
                </c:pt>
                <c:pt idx="288">
                  <c:v>0.32858999999999999</c:v>
                </c:pt>
                <c:pt idx="289">
                  <c:v>0.32790399999999997</c:v>
                </c:pt>
                <c:pt idx="290">
                  <c:v>0.32757599999999998</c:v>
                </c:pt>
                <c:pt idx="291">
                  <c:v>0.32553399999999999</c:v>
                </c:pt>
                <c:pt idx="292">
                  <c:v>0.32508999999999999</c:v>
                </c:pt>
                <c:pt idx="293">
                  <c:v>0.32480500000000001</c:v>
                </c:pt>
                <c:pt idx="294">
                  <c:v>0.323347</c:v>
                </c:pt>
                <c:pt idx="295">
                  <c:v>0.32301200000000002</c:v>
                </c:pt>
                <c:pt idx="296">
                  <c:v>0.32259599999999999</c:v>
                </c:pt>
                <c:pt idx="297">
                  <c:v>0.32189600000000002</c:v>
                </c:pt>
                <c:pt idx="298">
                  <c:v>0.32178600000000002</c:v>
                </c:pt>
                <c:pt idx="299">
                  <c:v>0.32161099999999998</c:v>
                </c:pt>
                <c:pt idx="300">
                  <c:v>0.32118099999999999</c:v>
                </c:pt>
                <c:pt idx="301">
                  <c:v>0.31973000000000001</c:v>
                </c:pt>
                <c:pt idx="302">
                  <c:v>0.31953300000000001</c:v>
                </c:pt>
                <c:pt idx="303">
                  <c:v>0.31951099999999999</c:v>
                </c:pt>
                <c:pt idx="304">
                  <c:v>0.31923400000000002</c:v>
                </c:pt>
                <c:pt idx="305">
                  <c:v>0.319212</c:v>
                </c:pt>
                <c:pt idx="306">
                  <c:v>0.31902999999999998</c:v>
                </c:pt>
                <c:pt idx="307">
                  <c:v>0.31474999999999997</c:v>
                </c:pt>
                <c:pt idx="308">
                  <c:v>0.314276</c:v>
                </c:pt>
                <c:pt idx="309">
                  <c:v>0.31402799999999997</c:v>
                </c:pt>
                <c:pt idx="310">
                  <c:v>0.31270799999999999</c:v>
                </c:pt>
                <c:pt idx="311">
                  <c:v>0.31246800000000002</c:v>
                </c:pt>
                <c:pt idx="312">
                  <c:v>0.312417</c:v>
                </c:pt>
                <c:pt idx="313">
                  <c:v>0.311585</c:v>
                </c:pt>
                <c:pt idx="314">
                  <c:v>0.30627700000000002</c:v>
                </c:pt>
                <c:pt idx="315">
                  <c:v>0.306029</c:v>
                </c:pt>
                <c:pt idx="316">
                  <c:v>0.30511700000000003</c:v>
                </c:pt>
                <c:pt idx="317">
                  <c:v>0.30474600000000002</c:v>
                </c:pt>
                <c:pt idx="318">
                  <c:v>0.30438100000000001</c:v>
                </c:pt>
                <c:pt idx="319">
                  <c:v>0.30435899999999999</c:v>
                </c:pt>
                <c:pt idx="320">
                  <c:v>0.30177799999999999</c:v>
                </c:pt>
                <c:pt idx="321">
                  <c:v>0.30128199999999999</c:v>
                </c:pt>
                <c:pt idx="322">
                  <c:v>0.29983100000000001</c:v>
                </c:pt>
                <c:pt idx="323">
                  <c:v>0.29913099999999998</c:v>
                </c:pt>
                <c:pt idx="324">
                  <c:v>0.29830000000000001</c:v>
                </c:pt>
                <c:pt idx="325">
                  <c:v>0.29826999999999998</c:v>
                </c:pt>
                <c:pt idx="326">
                  <c:v>0.29811700000000002</c:v>
                </c:pt>
                <c:pt idx="327">
                  <c:v>0.297213</c:v>
                </c:pt>
                <c:pt idx="328">
                  <c:v>0.29680499999999999</c:v>
                </c:pt>
                <c:pt idx="329">
                  <c:v>0.29581299999999999</c:v>
                </c:pt>
                <c:pt idx="330">
                  <c:v>0.29547000000000001</c:v>
                </c:pt>
                <c:pt idx="331">
                  <c:v>0.29543399999999997</c:v>
                </c:pt>
                <c:pt idx="332">
                  <c:v>0.29494500000000001</c:v>
                </c:pt>
                <c:pt idx="333">
                  <c:v>0.29422399999999999</c:v>
                </c:pt>
                <c:pt idx="334">
                  <c:v>0.293626</c:v>
                </c:pt>
                <c:pt idx="335">
                  <c:v>0.29353099999999999</c:v>
                </c:pt>
                <c:pt idx="336">
                  <c:v>0.29304999999999998</c:v>
                </c:pt>
                <c:pt idx="337">
                  <c:v>0.29266300000000001</c:v>
                </c:pt>
                <c:pt idx="338">
                  <c:v>0.29218899999999998</c:v>
                </c:pt>
                <c:pt idx="339">
                  <c:v>0.291825</c:v>
                </c:pt>
                <c:pt idx="340">
                  <c:v>0.29098600000000002</c:v>
                </c:pt>
                <c:pt idx="341">
                  <c:v>0.29068699999999997</c:v>
                </c:pt>
                <c:pt idx="342">
                  <c:v>0.28973900000000002</c:v>
                </c:pt>
                <c:pt idx="343">
                  <c:v>0.28937499999999999</c:v>
                </c:pt>
                <c:pt idx="344">
                  <c:v>0.28927199999999997</c:v>
                </c:pt>
                <c:pt idx="345">
                  <c:v>0.28874699999999998</c:v>
                </c:pt>
                <c:pt idx="346">
                  <c:v>0.28728199999999998</c:v>
                </c:pt>
                <c:pt idx="347">
                  <c:v>0.28595500000000001</c:v>
                </c:pt>
                <c:pt idx="348">
                  <c:v>0.28594000000000003</c:v>
                </c:pt>
                <c:pt idx="349">
                  <c:v>0.28586</c:v>
                </c:pt>
                <c:pt idx="350">
                  <c:v>0.285167</c:v>
                </c:pt>
                <c:pt idx="351">
                  <c:v>0.28395700000000001</c:v>
                </c:pt>
                <c:pt idx="352">
                  <c:v>0.28361399999999998</c:v>
                </c:pt>
                <c:pt idx="353">
                  <c:v>0.28337299999999999</c:v>
                </c:pt>
                <c:pt idx="354">
                  <c:v>0.282331</c:v>
                </c:pt>
                <c:pt idx="355">
                  <c:v>0.28155799999999997</c:v>
                </c:pt>
                <c:pt idx="356">
                  <c:v>0.28120800000000001</c:v>
                </c:pt>
                <c:pt idx="357">
                  <c:v>0.28101799999999999</c:v>
                </c:pt>
                <c:pt idx="358">
                  <c:v>0.28063900000000003</c:v>
                </c:pt>
                <c:pt idx="359">
                  <c:v>0.27852399999999999</c:v>
                </c:pt>
                <c:pt idx="360">
                  <c:v>0.27843699999999999</c:v>
                </c:pt>
                <c:pt idx="361">
                  <c:v>0.27803600000000001</c:v>
                </c:pt>
                <c:pt idx="362">
                  <c:v>0.27768599999999999</c:v>
                </c:pt>
                <c:pt idx="363">
                  <c:v>0.27665800000000002</c:v>
                </c:pt>
                <c:pt idx="364">
                  <c:v>0.27652599999999999</c:v>
                </c:pt>
                <c:pt idx="365">
                  <c:v>0.27542499999999998</c:v>
                </c:pt>
                <c:pt idx="366">
                  <c:v>0.275032</c:v>
                </c:pt>
                <c:pt idx="367">
                  <c:v>0.274142</c:v>
                </c:pt>
                <c:pt idx="368">
                  <c:v>0.27365299999999998</c:v>
                </c:pt>
                <c:pt idx="369">
                  <c:v>0.27351500000000001</c:v>
                </c:pt>
                <c:pt idx="370">
                  <c:v>0.27308500000000002</c:v>
                </c:pt>
                <c:pt idx="371">
                  <c:v>0.27117400000000003</c:v>
                </c:pt>
                <c:pt idx="372">
                  <c:v>0.269482</c:v>
                </c:pt>
                <c:pt idx="373">
                  <c:v>0.26938000000000001</c:v>
                </c:pt>
                <c:pt idx="374">
                  <c:v>0.26904499999999998</c:v>
                </c:pt>
                <c:pt idx="375">
                  <c:v>0.26871</c:v>
                </c:pt>
                <c:pt idx="376">
                  <c:v>0.26855600000000002</c:v>
                </c:pt>
                <c:pt idx="377">
                  <c:v>0.26830900000000002</c:v>
                </c:pt>
                <c:pt idx="378">
                  <c:v>0.26815499999999998</c:v>
                </c:pt>
                <c:pt idx="379">
                  <c:v>0.268148</c:v>
                </c:pt>
                <c:pt idx="380">
                  <c:v>0.26788600000000001</c:v>
                </c:pt>
                <c:pt idx="381">
                  <c:v>0.26731700000000003</c:v>
                </c:pt>
                <c:pt idx="382">
                  <c:v>0.26655099999999998</c:v>
                </c:pt>
                <c:pt idx="383">
                  <c:v>0.26635399999999998</c:v>
                </c:pt>
                <c:pt idx="384">
                  <c:v>0.265735</c:v>
                </c:pt>
                <c:pt idx="385">
                  <c:v>0.26536300000000002</c:v>
                </c:pt>
                <c:pt idx="386">
                  <c:v>0.26456800000000003</c:v>
                </c:pt>
                <c:pt idx="387">
                  <c:v>0.26367099999999999</c:v>
                </c:pt>
                <c:pt idx="388">
                  <c:v>0.26292700000000002</c:v>
                </c:pt>
                <c:pt idx="389">
                  <c:v>0.26261400000000001</c:v>
                </c:pt>
                <c:pt idx="390">
                  <c:v>0.26103900000000002</c:v>
                </c:pt>
                <c:pt idx="391">
                  <c:v>0.26019999999999999</c:v>
                </c:pt>
                <c:pt idx="392">
                  <c:v>0.25960899999999998</c:v>
                </c:pt>
                <c:pt idx="393">
                  <c:v>0.259216</c:v>
                </c:pt>
                <c:pt idx="394">
                  <c:v>0.259048</c:v>
                </c:pt>
                <c:pt idx="395">
                  <c:v>0.25740000000000002</c:v>
                </c:pt>
                <c:pt idx="396">
                  <c:v>0.256911</c:v>
                </c:pt>
                <c:pt idx="397">
                  <c:v>0.256882</c:v>
                </c:pt>
                <c:pt idx="398">
                  <c:v>0.25598500000000002</c:v>
                </c:pt>
                <c:pt idx="399">
                  <c:v>0.25584699999999999</c:v>
                </c:pt>
                <c:pt idx="400">
                  <c:v>0.25550400000000001</c:v>
                </c:pt>
                <c:pt idx="401">
                  <c:v>0.25546000000000002</c:v>
                </c:pt>
                <c:pt idx="402">
                  <c:v>0.25387799999999999</c:v>
                </c:pt>
                <c:pt idx="403">
                  <c:v>0.25373200000000001</c:v>
                </c:pt>
                <c:pt idx="404">
                  <c:v>0.25268200000000002</c:v>
                </c:pt>
                <c:pt idx="405">
                  <c:v>0.25056</c:v>
                </c:pt>
                <c:pt idx="406">
                  <c:v>0.24960499999999999</c:v>
                </c:pt>
                <c:pt idx="407">
                  <c:v>0.248664</c:v>
                </c:pt>
                <c:pt idx="408">
                  <c:v>0.248533</c:v>
                </c:pt>
                <c:pt idx="409">
                  <c:v>0.248366</c:v>
                </c:pt>
                <c:pt idx="410">
                  <c:v>0.247972</c:v>
                </c:pt>
                <c:pt idx="411">
                  <c:v>0.24633099999999999</c:v>
                </c:pt>
                <c:pt idx="412">
                  <c:v>0.24617800000000001</c:v>
                </c:pt>
                <c:pt idx="413">
                  <c:v>0.24468300000000001</c:v>
                </c:pt>
                <c:pt idx="414">
                  <c:v>0.24396899999999999</c:v>
                </c:pt>
                <c:pt idx="415">
                  <c:v>0.24385200000000001</c:v>
                </c:pt>
                <c:pt idx="416">
                  <c:v>0.243371</c:v>
                </c:pt>
                <c:pt idx="417">
                  <c:v>0.242678</c:v>
                </c:pt>
                <c:pt idx="418">
                  <c:v>0.24192</c:v>
                </c:pt>
                <c:pt idx="419">
                  <c:v>0.24140900000000001</c:v>
                </c:pt>
                <c:pt idx="420">
                  <c:v>0.24115400000000001</c:v>
                </c:pt>
                <c:pt idx="421">
                  <c:v>0.24097199999999999</c:v>
                </c:pt>
                <c:pt idx="422">
                  <c:v>0.240928</c:v>
                </c:pt>
                <c:pt idx="423">
                  <c:v>0.24012600000000001</c:v>
                </c:pt>
                <c:pt idx="424">
                  <c:v>0.23932400000000001</c:v>
                </c:pt>
                <c:pt idx="425">
                  <c:v>0.23927300000000001</c:v>
                </c:pt>
                <c:pt idx="426">
                  <c:v>0.23890800000000001</c:v>
                </c:pt>
                <c:pt idx="427">
                  <c:v>0.23860899999999999</c:v>
                </c:pt>
                <c:pt idx="428">
                  <c:v>0.23752999999999999</c:v>
                </c:pt>
                <c:pt idx="429">
                  <c:v>0.23726</c:v>
                </c:pt>
                <c:pt idx="430">
                  <c:v>0.23708499999999999</c:v>
                </c:pt>
                <c:pt idx="431">
                  <c:v>0.236844</c:v>
                </c:pt>
                <c:pt idx="432">
                  <c:v>0.236793</c:v>
                </c:pt>
                <c:pt idx="433">
                  <c:v>0.23602100000000001</c:v>
                </c:pt>
                <c:pt idx="434">
                  <c:v>0.23591799999999999</c:v>
                </c:pt>
                <c:pt idx="435">
                  <c:v>0.23586699999999999</c:v>
                </c:pt>
                <c:pt idx="436">
                  <c:v>0.23572899999999999</c:v>
                </c:pt>
                <c:pt idx="437">
                  <c:v>0.23486799999999999</c:v>
                </c:pt>
                <c:pt idx="438">
                  <c:v>0.233075</c:v>
                </c:pt>
                <c:pt idx="439">
                  <c:v>0.23296500000000001</c:v>
                </c:pt>
                <c:pt idx="440">
                  <c:v>0.23242599999999999</c:v>
                </c:pt>
                <c:pt idx="441">
                  <c:v>0.23158000000000001</c:v>
                </c:pt>
                <c:pt idx="442">
                  <c:v>0.231514</c:v>
                </c:pt>
                <c:pt idx="443">
                  <c:v>0.23130300000000001</c:v>
                </c:pt>
                <c:pt idx="444">
                  <c:v>0.23050799999999999</c:v>
                </c:pt>
                <c:pt idx="445">
                  <c:v>0.22980800000000001</c:v>
                </c:pt>
                <c:pt idx="446">
                  <c:v>0.229655</c:v>
                </c:pt>
                <c:pt idx="447">
                  <c:v>0.229188</c:v>
                </c:pt>
                <c:pt idx="448">
                  <c:v>0.228328</c:v>
                </c:pt>
                <c:pt idx="449">
                  <c:v>0.226796</c:v>
                </c:pt>
                <c:pt idx="450">
                  <c:v>0.22616900000000001</c:v>
                </c:pt>
                <c:pt idx="451">
                  <c:v>0.22609599999999999</c:v>
                </c:pt>
                <c:pt idx="452">
                  <c:v>0.22484199999999999</c:v>
                </c:pt>
                <c:pt idx="453">
                  <c:v>0.22464500000000001</c:v>
                </c:pt>
                <c:pt idx="454">
                  <c:v>0.22414899999999999</c:v>
                </c:pt>
                <c:pt idx="455">
                  <c:v>0.22347900000000001</c:v>
                </c:pt>
                <c:pt idx="456">
                  <c:v>0.223019</c:v>
                </c:pt>
                <c:pt idx="457">
                  <c:v>0.22290299999999999</c:v>
                </c:pt>
                <c:pt idx="458">
                  <c:v>0.22270599999999999</c:v>
                </c:pt>
                <c:pt idx="459">
                  <c:v>0.22218099999999999</c:v>
                </c:pt>
                <c:pt idx="460">
                  <c:v>0.22096299999999999</c:v>
                </c:pt>
                <c:pt idx="461">
                  <c:v>0.22048200000000001</c:v>
                </c:pt>
                <c:pt idx="462">
                  <c:v>0.21979599999999999</c:v>
                </c:pt>
                <c:pt idx="463">
                  <c:v>0.21915499999999999</c:v>
                </c:pt>
                <c:pt idx="464">
                  <c:v>0.21879699999999999</c:v>
                </c:pt>
                <c:pt idx="465">
                  <c:v>0.21845500000000001</c:v>
                </c:pt>
                <c:pt idx="466">
                  <c:v>0.21829399999999999</c:v>
                </c:pt>
                <c:pt idx="467">
                  <c:v>0.21754999999999999</c:v>
                </c:pt>
                <c:pt idx="468">
                  <c:v>0.217004</c:v>
                </c:pt>
                <c:pt idx="469">
                  <c:v>0.21670500000000001</c:v>
                </c:pt>
                <c:pt idx="470">
                  <c:v>0.21656600000000001</c:v>
                </c:pt>
                <c:pt idx="471">
                  <c:v>0.216333</c:v>
                </c:pt>
                <c:pt idx="472">
                  <c:v>0.216114</c:v>
                </c:pt>
                <c:pt idx="473">
                  <c:v>0.21554499999999999</c:v>
                </c:pt>
                <c:pt idx="474">
                  <c:v>0.21467</c:v>
                </c:pt>
                <c:pt idx="475">
                  <c:v>0.213781</c:v>
                </c:pt>
                <c:pt idx="476">
                  <c:v>0.21369299999999999</c:v>
                </c:pt>
                <c:pt idx="477">
                  <c:v>0.21301500000000001</c:v>
                </c:pt>
                <c:pt idx="478">
                  <c:v>0.21252599999999999</c:v>
                </c:pt>
                <c:pt idx="479">
                  <c:v>0.21066699999999999</c:v>
                </c:pt>
                <c:pt idx="480">
                  <c:v>0.21063100000000001</c:v>
                </c:pt>
                <c:pt idx="481">
                  <c:v>0.21038299999999999</c:v>
                </c:pt>
                <c:pt idx="482">
                  <c:v>0.20980699999999999</c:v>
                </c:pt>
                <c:pt idx="483">
                  <c:v>0.20869799999999999</c:v>
                </c:pt>
                <c:pt idx="484">
                  <c:v>0.20783799999999999</c:v>
                </c:pt>
                <c:pt idx="485">
                  <c:v>0.207597</c:v>
                </c:pt>
                <c:pt idx="486">
                  <c:v>0.207203</c:v>
                </c:pt>
                <c:pt idx="487">
                  <c:v>0.20669999999999999</c:v>
                </c:pt>
                <c:pt idx="488">
                  <c:v>0.205154</c:v>
                </c:pt>
                <c:pt idx="489">
                  <c:v>0.20502999999999999</c:v>
                </c:pt>
                <c:pt idx="490">
                  <c:v>0.20449100000000001</c:v>
                </c:pt>
                <c:pt idx="491">
                  <c:v>0.204374</c:v>
                </c:pt>
                <c:pt idx="492">
                  <c:v>0.20381299999999999</c:v>
                </c:pt>
                <c:pt idx="493">
                  <c:v>0.20191700000000001</c:v>
                </c:pt>
                <c:pt idx="494">
                  <c:v>0.20180000000000001</c:v>
                </c:pt>
                <c:pt idx="495">
                  <c:v>0.20180000000000001</c:v>
                </c:pt>
                <c:pt idx="496">
                  <c:v>0.20020299999999999</c:v>
                </c:pt>
                <c:pt idx="497">
                  <c:v>0.200123</c:v>
                </c:pt>
                <c:pt idx="498">
                  <c:v>0.19866500000000001</c:v>
                </c:pt>
                <c:pt idx="499">
                  <c:v>0.197877</c:v>
                </c:pt>
                <c:pt idx="500">
                  <c:v>0.19714100000000001</c:v>
                </c:pt>
                <c:pt idx="501">
                  <c:v>0.19700200000000001</c:v>
                </c:pt>
                <c:pt idx="502">
                  <c:v>0.19669600000000001</c:v>
                </c:pt>
                <c:pt idx="503">
                  <c:v>0.19566800000000001</c:v>
                </c:pt>
                <c:pt idx="504">
                  <c:v>0.195274</c:v>
                </c:pt>
                <c:pt idx="505">
                  <c:v>0.19491700000000001</c:v>
                </c:pt>
                <c:pt idx="506">
                  <c:v>0.19377900000000001</c:v>
                </c:pt>
                <c:pt idx="507">
                  <c:v>0.19375000000000001</c:v>
                </c:pt>
                <c:pt idx="508">
                  <c:v>0.193721</c:v>
                </c:pt>
                <c:pt idx="509">
                  <c:v>0.193663</c:v>
                </c:pt>
                <c:pt idx="510">
                  <c:v>0.192299</c:v>
                </c:pt>
                <c:pt idx="511">
                  <c:v>0.192109</c:v>
                </c:pt>
                <c:pt idx="512">
                  <c:v>0.19101599999999999</c:v>
                </c:pt>
                <c:pt idx="513">
                  <c:v>0.19025700000000001</c:v>
                </c:pt>
                <c:pt idx="514">
                  <c:v>0.18970300000000001</c:v>
                </c:pt>
                <c:pt idx="515">
                  <c:v>0.18746499999999999</c:v>
                </c:pt>
                <c:pt idx="516">
                  <c:v>0.187333</c:v>
                </c:pt>
                <c:pt idx="517">
                  <c:v>0.186947</c:v>
                </c:pt>
                <c:pt idx="518">
                  <c:v>0.18590400000000001</c:v>
                </c:pt>
                <c:pt idx="519">
                  <c:v>0.18526200000000001</c:v>
                </c:pt>
                <c:pt idx="520">
                  <c:v>0.18510199999999999</c:v>
                </c:pt>
                <c:pt idx="521">
                  <c:v>0.18420500000000001</c:v>
                </c:pt>
                <c:pt idx="522">
                  <c:v>0.18373100000000001</c:v>
                </c:pt>
                <c:pt idx="523">
                  <c:v>0.183447</c:v>
                </c:pt>
                <c:pt idx="524">
                  <c:v>0.18302399999999999</c:v>
                </c:pt>
                <c:pt idx="525">
                  <c:v>0.18107699999999999</c:v>
                </c:pt>
                <c:pt idx="526">
                  <c:v>0.180924</c:v>
                </c:pt>
                <c:pt idx="527">
                  <c:v>0.18085100000000001</c:v>
                </c:pt>
                <c:pt idx="528">
                  <c:v>0.18037700000000001</c:v>
                </c:pt>
                <c:pt idx="529">
                  <c:v>0.179422</c:v>
                </c:pt>
                <c:pt idx="530">
                  <c:v>0.17905699999999999</c:v>
                </c:pt>
                <c:pt idx="531">
                  <c:v>0.178671</c:v>
                </c:pt>
                <c:pt idx="532">
                  <c:v>0.17727799999999999</c:v>
                </c:pt>
                <c:pt idx="533">
                  <c:v>0.177088</c:v>
                </c:pt>
                <c:pt idx="534">
                  <c:v>0.17582700000000001</c:v>
                </c:pt>
                <c:pt idx="535">
                  <c:v>0.17563699999999999</c:v>
                </c:pt>
                <c:pt idx="536">
                  <c:v>0.17557200000000001</c:v>
                </c:pt>
                <c:pt idx="537">
                  <c:v>0.17517099999999999</c:v>
                </c:pt>
                <c:pt idx="538">
                  <c:v>0.175149</c:v>
                </c:pt>
                <c:pt idx="539">
                  <c:v>0.17441200000000001</c:v>
                </c:pt>
                <c:pt idx="540">
                  <c:v>0.17385100000000001</c:v>
                </c:pt>
                <c:pt idx="541">
                  <c:v>0.17221</c:v>
                </c:pt>
                <c:pt idx="542">
                  <c:v>0.17135700000000001</c:v>
                </c:pt>
                <c:pt idx="543">
                  <c:v>0.17135</c:v>
                </c:pt>
                <c:pt idx="544">
                  <c:v>0.17088999999999999</c:v>
                </c:pt>
                <c:pt idx="545">
                  <c:v>0.17083200000000001</c:v>
                </c:pt>
                <c:pt idx="546">
                  <c:v>0.17005200000000001</c:v>
                </c:pt>
                <c:pt idx="547">
                  <c:v>0.16989899999999999</c:v>
                </c:pt>
                <c:pt idx="548">
                  <c:v>0.16886999999999999</c:v>
                </c:pt>
                <c:pt idx="549">
                  <c:v>0.168491</c:v>
                </c:pt>
                <c:pt idx="550">
                  <c:v>0.16831599999999999</c:v>
                </c:pt>
                <c:pt idx="551">
                  <c:v>0.16830899999999999</c:v>
                </c:pt>
                <c:pt idx="552">
                  <c:v>0.16755800000000001</c:v>
                </c:pt>
                <c:pt idx="553">
                  <c:v>0.16682900000000001</c:v>
                </c:pt>
                <c:pt idx="554">
                  <c:v>0.16644999999999999</c:v>
                </c:pt>
                <c:pt idx="555">
                  <c:v>0.165101</c:v>
                </c:pt>
                <c:pt idx="556">
                  <c:v>0.16502800000000001</c:v>
                </c:pt>
                <c:pt idx="557">
                  <c:v>0.16501299999999999</c:v>
                </c:pt>
                <c:pt idx="558">
                  <c:v>0.16494</c:v>
                </c:pt>
                <c:pt idx="559">
                  <c:v>0.16437099999999999</c:v>
                </c:pt>
                <c:pt idx="560">
                  <c:v>0.16397800000000001</c:v>
                </c:pt>
                <c:pt idx="561">
                  <c:v>0.16256300000000001</c:v>
                </c:pt>
                <c:pt idx="562">
                  <c:v>0.16249</c:v>
                </c:pt>
                <c:pt idx="563">
                  <c:v>0.160492</c:v>
                </c:pt>
                <c:pt idx="564">
                  <c:v>0.15896099999999999</c:v>
                </c:pt>
                <c:pt idx="565">
                  <c:v>0.15748799999999999</c:v>
                </c:pt>
                <c:pt idx="566">
                  <c:v>0.156803</c:v>
                </c:pt>
                <c:pt idx="567">
                  <c:v>0.15674399999999999</c:v>
                </c:pt>
                <c:pt idx="568">
                  <c:v>0.156671</c:v>
                </c:pt>
                <c:pt idx="569">
                  <c:v>0.15598600000000001</c:v>
                </c:pt>
                <c:pt idx="570">
                  <c:v>0.15592800000000001</c:v>
                </c:pt>
                <c:pt idx="571">
                  <c:v>0.155804</c:v>
                </c:pt>
                <c:pt idx="572">
                  <c:v>0.154783</c:v>
                </c:pt>
                <c:pt idx="573">
                  <c:v>0.153776</c:v>
                </c:pt>
                <c:pt idx="574">
                  <c:v>0.15270500000000001</c:v>
                </c:pt>
                <c:pt idx="575">
                  <c:v>0.15261</c:v>
                </c:pt>
                <c:pt idx="576">
                  <c:v>0.152194</c:v>
                </c:pt>
                <c:pt idx="577">
                  <c:v>0.15212100000000001</c:v>
                </c:pt>
                <c:pt idx="578">
                  <c:v>0.152085</c:v>
                </c:pt>
                <c:pt idx="579">
                  <c:v>0.15051700000000001</c:v>
                </c:pt>
                <c:pt idx="580">
                  <c:v>0.15049499999999999</c:v>
                </c:pt>
                <c:pt idx="581">
                  <c:v>0.15023300000000001</c:v>
                </c:pt>
                <c:pt idx="582">
                  <c:v>0.15018200000000001</c:v>
                </c:pt>
                <c:pt idx="583">
                  <c:v>0.150007</c:v>
                </c:pt>
                <c:pt idx="584">
                  <c:v>0.14935000000000001</c:v>
                </c:pt>
                <c:pt idx="585">
                  <c:v>0.14929200000000001</c:v>
                </c:pt>
                <c:pt idx="586">
                  <c:v>0.14888399999999999</c:v>
                </c:pt>
                <c:pt idx="587">
                  <c:v>0.148257</c:v>
                </c:pt>
                <c:pt idx="588">
                  <c:v>0.14813999999999999</c:v>
                </c:pt>
                <c:pt idx="589">
                  <c:v>0.14802299999999999</c:v>
                </c:pt>
                <c:pt idx="590">
                  <c:v>0.14765900000000001</c:v>
                </c:pt>
                <c:pt idx="591">
                  <c:v>0.14614199999999999</c:v>
                </c:pt>
                <c:pt idx="592">
                  <c:v>0.14577699999999999</c:v>
                </c:pt>
                <c:pt idx="593">
                  <c:v>0.14394000000000001</c:v>
                </c:pt>
                <c:pt idx="594">
                  <c:v>0.14194200000000001</c:v>
                </c:pt>
                <c:pt idx="595">
                  <c:v>0.14105999999999999</c:v>
                </c:pt>
                <c:pt idx="596">
                  <c:v>0.139652</c:v>
                </c:pt>
                <c:pt idx="597">
                  <c:v>0.139098</c:v>
                </c:pt>
                <c:pt idx="598">
                  <c:v>0.139047</c:v>
                </c:pt>
                <c:pt idx="599">
                  <c:v>0.137873</c:v>
                </c:pt>
                <c:pt idx="600">
                  <c:v>0.136655</c:v>
                </c:pt>
                <c:pt idx="601">
                  <c:v>0.13555400000000001</c:v>
                </c:pt>
                <c:pt idx="602">
                  <c:v>0.13481799999999999</c:v>
                </c:pt>
                <c:pt idx="603">
                  <c:v>0.13303100000000001</c:v>
                </c:pt>
                <c:pt idx="604">
                  <c:v>0.13225799999999999</c:v>
                </c:pt>
                <c:pt idx="605">
                  <c:v>0.13177700000000001</c:v>
                </c:pt>
                <c:pt idx="606">
                  <c:v>0.13128100000000001</c:v>
                </c:pt>
                <c:pt idx="607">
                  <c:v>0.130188</c:v>
                </c:pt>
                <c:pt idx="608">
                  <c:v>0.12929099999999999</c:v>
                </c:pt>
                <c:pt idx="609">
                  <c:v>0.129021</c:v>
                </c:pt>
                <c:pt idx="610">
                  <c:v>0.128445</c:v>
                </c:pt>
                <c:pt idx="611">
                  <c:v>0.12837899999999999</c:v>
                </c:pt>
                <c:pt idx="612">
                  <c:v>0.12695699999999999</c:v>
                </c:pt>
                <c:pt idx="613">
                  <c:v>0.12679000000000001</c:v>
                </c:pt>
                <c:pt idx="614">
                  <c:v>0.12639600000000001</c:v>
                </c:pt>
                <c:pt idx="615">
                  <c:v>0.12409199999999999</c:v>
                </c:pt>
                <c:pt idx="616">
                  <c:v>0.12390900000000001</c:v>
                </c:pt>
                <c:pt idx="617">
                  <c:v>0.123778</c:v>
                </c:pt>
                <c:pt idx="618">
                  <c:v>0.123705</c:v>
                </c:pt>
                <c:pt idx="619">
                  <c:v>0.12310699999999999</c:v>
                </c:pt>
                <c:pt idx="620">
                  <c:v>0.122918</c:v>
                </c:pt>
                <c:pt idx="621">
                  <c:v>0.122692</c:v>
                </c:pt>
                <c:pt idx="622">
                  <c:v>0.122086</c:v>
                </c:pt>
                <c:pt idx="623">
                  <c:v>0.12195499999999999</c:v>
                </c:pt>
                <c:pt idx="624">
                  <c:v>0.121642</c:v>
                </c:pt>
                <c:pt idx="625">
                  <c:v>0.119862</c:v>
                </c:pt>
                <c:pt idx="626">
                  <c:v>0.119724</c:v>
                </c:pt>
                <c:pt idx="627">
                  <c:v>0.11776200000000001</c:v>
                </c:pt>
                <c:pt idx="628">
                  <c:v>0.116858</c:v>
                </c:pt>
                <c:pt idx="629">
                  <c:v>0.11663900000000001</c:v>
                </c:pt>
                <c:pt idx="630">
                  <c:v>0.11591</c:v>
                </c:pt>
                <c:pt idx="631">
                  <c:v>0.115837</c:v>
                </c:pt>
                <c:pt idx="632">
                  <c:v>0.114124</c:v>
                </c:pt>
                <c:pt idx="633">
                  <c:v>0.113869</c:v>
                </c:pt>
                <c:pt idx="634">
                  <c:v>0.113854</c:v>
                </c:pt>
                <c:pt idx="635">
                  <c:v>0.11373</c:v>
                </c:pt>
                <c:pt idx="636">
                  <c:v>0.113066</c:v>
                </c:pt>
                <c:pt idx="637">
                  <c:v>0.113066</c:v>
                </c:pt>
                <c:pt idx="638">
                  <c:v>0.11236599999999999</c:v>
                </c:pt>
                <c:pt idx="639">
                  <c:v>0.11147</c:v>
                </c:pt>
                <c:pt idx="640">
                  <c:v>0.109778</c:v>
                </c:pt>
                <c:pt idx="641">
                  <c:v>0.109749</c:v>
                </c:pt>
                <c:pt idx="642">
                  <c:v>0.107809</c:v>
                </c:pt>
                <c:pt idx="643">
                  <c:v>0.10735699999999999</c:v>
                </c:pt>
                <c:pt idx="644">
                  <c:v>0.10732800000000001</c:v>
                </c:pt>
                <c:pt idx="645">
                  <c:v>0.107248</c:v>
                </c:pt>
                <c:pt idx="646">
                  <c:v>0.106708</c:v>
                </c:pt>
                <c:pt idx="647">
                  <c:v>0.106693</c:v>
                </c:pt>
                <c:pt idx="648">
                  <c:v>0.106402</c:v>
                </c:pt>
                <c:pt idx="649">
                  <c:v>0.105964</c:v>
                </c:pt>
                <c:pt idx="650">
                  <c:v>0.105045</c:v>
                </c:pt>
                <c:pt idx="651">
                  <c:v>0.103981</c:v>
                </c:pt>
                <c:pt idx="652">
                  <c:v>0.10382</c:v>
                </c:pt>
                <c:pt idx="653">
                  <c:v>0.103813</c:v>
                </c:pt>
                <c:pt idx="654">
                  <c:v>0.103718</c:v>
                </c:pt>
                <c:pt idx="655">
                  <c:v>0.103558</c:v>
                </c:pt>
                <c:pt idx="656">
                  <c:v>0.103354</c:v>
                </c:pt>
                <c:pt idx="657">
                  <c:v>0.10261000000000001</c:v>
                </c:pt>
                <c:pt idx="658">
                  <c:v>0.10244200000000001</c:v>
                </c:pt>
                <c:pt idx="659">
                  <c:v>0.102355</c:v>
                </c:pt>
                <c:pt idx="660">
                  <c:v>0.102267</c:v>
                </c:pt>
                <c:pt idx="661">
                  <c:v>0.101808</c:v>
                </c:pt>
                <c:pt idx="662">
                  <c:v>0.10159600000000001</c:v>
                </c:pt>
                <c:pt idx="663">
                  <c:v>0.101378</c:v>
                </c:pt>
                <c:pt idx="664">
                  <c:v>0.101356</c:v>
                </c:pt>
                <c:pt idx="665">
                  <c:v>0.100984</c:v>
                </c:pt>
                <c:pt idx="666">
                  <c:v>0.10064099999999999</c:v>
                </c:pt>
                <c:pt idx="667">
                  <c:v>0.10043000000000001</c:v>
                </c:pt>
                <c:pt idx="668">
                  <c:v>9.9423499999999998E-2</c:v>
                </c:pt>
                <c:pt idx="669">
                  <c:v>9.7513000000000002E-2</c:v>
                </c:pt>
                <c:pt idx="670">
                  <c:v>9.7454700000000005E-2</c:v>
                </c:pt>
                <c:pt idx="671">
                  <c:v>9.6951599999999999E-2</c:v>
                </c:pt>
                <c:pt idx="672">
                  <c:v>9.6725500000000006E-2</c:v>
                </c:pt>
                <c:pt idx="673">
                  <c:v>9.6054700000000007E-2</c:v>
                </c:pt>
                <c:pt idx="674">
                  <c:v>9.58286E-2</c:v>
                </c:pt>
                <c:pt idx="675">
                  <c:v>9.5500500000000002E-2</c:v>
                </c:pt>
                <c:pt idx="676">
                  <c:v>9.5347399999999999E-2</c:v>
                </c:pt>
                <c:pt idx="677">
                  <c:v>9.5165100000000002E-2</c:v>
                </c:pt>
                <c:pt idx="678">
                  <c:v>9.5114099999999993E-2</c:v>
                </c:pt>
                <c:pt idx="679">
                  <c:v>9.4851500000000005E-2</c:v>
                </c:pt>
                <c:pt idx="680">
                  <c:v>9.3976500000000004E-2</c:v>
                </c:pt>
                <c:pt idx="681">
                  <c:v>9.3765100000000004E-2</c:v>
                </c:pt>
                <c:pt idx="682">
                  <c:v>9.2007699999999998E-2</c:v>
                </c:pt>
                <c:pt idx="683">
                  <c:v>9.1249399999999994E-2</c:v>
                </c:pt>
                <c:pt idx="684">
                  <c:v>9.1067099999999998E-2</c:v>
                </c:pt>
                <c:pt idx="685">
                  <c:v>9.0170200000000006E-2</c:v>
                </c:pt>
                <c:pt idx="686">
                  <c:v>9.0119199999999997E-2</c:v>
                </c:pt>
                <c:pt idx="687">
                  <c:v>8.9944200000000002E-2</c:v>
                </c:pt>
                <c:pt idx="688">
                  <c:v>8.9404600000000001E-2</c:v>
                </c:pt>
                <c:pt idx="689">
                  <c:v>8.9324399999999998E-2</c:v>
                </c:pt>
                <c:pt idx="690">
                  <c:v>8.9047299999999996E-2</c:v>
                </c:pt>
                <c:pt idx="691">
                  <c:v>8.8682700000000003E-2</c:v>
                </c:pt>
                <c:pt idx="692">
                  <c:v>8.8609800000000002E-2</c:v>
                </c:pt>
                <c:pt idx="693">
                  <c:v>8.8456699999999999E-2</c:v>
                </c:pt>
                <c:pt idx="694">
                  <c:v>8.83327E-2</c:v>
                </c:pt>
                <c:pt idx="695">
                  <c:v>8.8048299999999996E-2</c:v>
                </c:pt>
                <c:pt idx="696">
                  <c:v>8.7720199999999998E-2</c:v>
                </c:pt>
                <c:pt idx="697">
                  <c:v>8.7122199999999997E-2</c:v>
                </c:pt>
                <c:pt idx="698">
                  <c:v>8.6436799999999994E-2</c:v>
                </c:pt>
                <c:pt idx="699">
                  <c:v>8.5948300000000005E-2</c:v>
                </c:pt>
                <c:pt idx="700">
                  <c:v>8.5620100000000005E-2</c:v>
                </c:pt>
                <c:pt idx="701">
                  <c:v>8.5583699999999999E-2</c:v>
                </c:pt>
                <c:pt idx="702">
                  <c:v>8.4023200000000006E-2</c:v>
                </c:pt>
                <c:pt idx="703">
                  <c:v>8.3870100000000003E-2</c:v>
                </c:pt>
                <c:pt idx="704">
                  <c:v>8.3665900000000001E-2</c:v>
                </c:pt>
                <c:pt idx="705">
                  <c:v>8.3483699999999994E-2</c:v>
                </c:pt>
                <c:pt idx="706">
                  <c:v>8.0661700000000003E-2</c:v>
                </c:pt>
                <c:pt idx="707">
                  <c:v>7.8138799999999994E-2</c:v>
                </c:pt>
                <c:pt idx="708">
                  <c:v>7.7759599999999998E-2</c:v>
                </c:pt>
                <c:pt idx="709">
                  <c:v>7.7037700000000001E-2</c:v>
                </c:pt>
                <c:pt idx="710">
                  <c:v>7.6738799999999996E-2</c:v>
                </c:pt>
                <c:pt idx="711">
                  <c:v>7.5469999999999995E-2</c:v>
                </c:pt>
                <c:pt idx="712">
                  <c:v>7.5178300000000003E-2</c:v>
                </c:pt>
                <c:pt idx="713">
                  <c:v>7.4820999999999999E-2</c:v>
                </c:pt>
                <c:pt idx="714">
                  <c:v>7.3895000000000002E-2</c:v>
                </c:pt>
                <c:pt idx="715">
                  <c:v>7.3814699999999997E-2</c:v>
                </c:pt>
                <c:pt idx="716">
                  <c:v>7.3493900000000001E-2</c:v>
                </c:pt>
                <c:pt idx="717">
                  <c:v>7.3180400000000007E-2</c:v>
                </c:pt>
                <c:pt idx="718">
                  <c:v>7.2735599999999997E-2</c:v>
                </c:pt>
                <c:pt idx="719">
                  <c:v>7.2677199999999997E-2</c:v>
                </c:pt>
                <c:pt idx="720">
                  <c:v>7.2028200000000001E-2</c:v>
                </c:pt>
                <c:pt idx="721">
                  <c:v>7.1583499999999994E-2</c:v>
                </c:pt>
                <c:pt idx="722">
                  <c:v>7.1517800000000006E-2</c:v>
                </c:pt>
                <c:pt idx="723">
                  <c:v>7.1320999999999996E-2</c:v>
                </c:pt>
                <c:pt idx="724">
                  <c:v>7.1313699999999994E-2</c:v>
                </c:pt>
                <c:pt idx="725">
                  <c:v>7.1218900000000002E-2</c:v>
                </c:pt>
                <c:pt idx="726">
                  <c:v>7.1138699999999999E-2</c:v>
                </c:pt>
                <c:pt idx="727">
                  <c:v>7.0066799999999999E-2</c:v>
                </c:pt>
                <c:pt idx="728">
                  <c:v>6.9767800000000005E-2</c:v>
                </c:pt>
                <c:pt idx="729">
                  <c:v>6.9505300000000006E-2</c:v>
                </c:pt>
                <c:pt idx="730">
                  <c:v>6.8768800000000005E-2</c:v>
                </c:pt>
                <c:pt idx="731">
                  <c:v>6.8725099999999997E-2</c:v>
                </c:pt>
                <c:pt idx="732">
                  <c:v>6.7325099999999999E-2</c:v>
                </c:pt>
                <c:pt idx="733">
                  <c:v>6.7208400000000001E-2</c:v>
                </c:pt>
                <c:pt idx="734">
                  <c:v>6.7164600000000005E-2</c:v>
                </c:pt>
                <c:pt idx="735">
                  <c:v>6.7011500000000002E-2</c:v>
                </c:pt>
                <c:pt idx="736">
                  <c:v>6.65959E-2</c:v>
                </c:pt>
                <c:pt idx="737">
                  <c:v>6.6224000000000005E-2</c:v>
                </c:pt>
                <c:pt idx="738">
                  <c:v>6.5976099999999996E-2</c:v>
                </c:pt>
                <c:pt idx="739">
                  <c:v>6.5392699999999998E-2</c:v>
                </c:pt>
                <c:pt idx="740">
                  <c:v>6.3635399999999995E-2</c:v>
                </c:pt>
                <c:pt idx="741">
                  <c:v>6.3103099999999995E-2</c:v>
                </c:pt>
                <c:pt idx="742">
                  <c:v>6.3015600000000005E-2</c:v>
                </c:pt>
                <c:pt idx="743">
                  <c:v>6.2986399999999998E-2</c:v>
                </c:pt>
                <c:pt idx="744">
                  <c:v>6.1032200000000002E-2</c:v>
                </c:pt>
                <c:pt idx="745">
                  <c:v>5.9821800000000001E-2</c:v>
                </c:pt>
                <c:pt idx="746">
                  <c:v>5.7853000000000002E-2</c:v>
                </c:pt>
                <c:pt idx="747">
                  <c:v>5.7714500000000002E-2</c:v>
                </c:pt>
                <c:pt idx="748">
                  <c:v>5.6263399999999998E-2</c:v>
                </c:pt>
                <c:pt idx="749">
                  <c:v>5.5840500000000001E-2</c:v>
                </c:pt>
                <c:pt idx="750">
                  <c:v>5.5512400000000003E-2</c:v>
                </c:pt>
                <c:pt idx="751">
                  <c:v>5.4943600000000002E-2</c:v>
                </c:pt>
                <c:pt idx="752">
                  <c:v>5.49071E-2</c:v>
                </c:pt>
                <c:pt idx="753">
                  <c:v>5.4382100000000003E-2</c:v>
                </c:pt>
                <c:pt idx="754">
                  <c:v>5.4112300000000002E-2</c:v>
                </c:pt>
                <c:pt idx="755">
                  <c:v>5.4010299999999997E-2</c:v>
                </c:pt>
                <c:pt idx="756">
                  <c:v>5.3587299999999997E-2</c:v>
                </c:pt>
                <c:pt idx="757">
                  <c:v>5.3492499999999998E-2</c:v>
                </c:pt>
                <c:pt idx="758">
                  <c:v>5.33321E-2</c:v>
                </c:pt>
                <c:pt idx="759">
                  <c:v>5.3251899999999998E-2</c:v>
                </c:pt>
                <c:pt idx="760">
                  <c:v>5.2785199999999997E-2</c:v>
                </c:pt>
                <c:pt idx="761">
                  <c:v>5.2683099999999997E-2</c:v>
                </c:pt>
                <c:pt idx="762">
                  <c:v>5.1625799999999999E-2</c:v>
                </c:pt>
                <c:pt idx="763">
                  <c:v>5.1603999999999997E-2</c:v>
                </c:pt>
                <c:pt idx="764">
                  <c:v>5.1370600000000002E-2</c:v>
                </c:pt>
                <c:pt idx="765">
                  <c:v>5.1202900000000003E-2</c:v>
                </c:pt>
                <c:pt idx="766">
                  <c:v>5.0852899999999999E-2</c:v>
                </c:pt>
                <c:pt idx="767">
                  <c:v>5.0583099999999999E-2</c:v>
                </c:pt>
                <c:pt idx="768">
                  <c:v>4.9780999999999999E-2</c:v>
                </c:pt>
                <c:pt idx="769">
                  <c:v>4.9635199999999997E-2</c:v>
                </c:pt>
                <c:pt idx="770">
                  <c:v>4.95477E-2</c:v>
                </c:pt>
                <c:pt idx="771">
                  <c:v>4.9197699999999997E-2</c:v>
                </c:pt>
                <c:pt idx="772">
                  <c:v>4.9059100000000001E-2</c:v>
                </c:pt>
                <c:pt idx="773">
                  <c:v>4.8869500000000003E-2</c:v>
                </c:pt>
                <c:pt idx="774">
                  <c:v>4.8147700000000002E-2</c:v>
                </c:pt>
                <c:pt idx="775">
                  <c:v>4.7994500000000002E-2</c:v>
                </c:pt>
                <c:pt idx="776">
                  <c:v>4.7870599999999999E-2</c:v>
                </c:pt>
                <c:pt idx="777">
                  <c:v>4.7856000000000003E-2</c:v>
                </c:pt>
                <c:pt idx="778">
                  <c:v>4.7812199999999999E-2</c:v>
                </c:pt>
                <c:pt idx="779">
                  <c:v>4.7527899999999998E-2</c:v>
                </c:pt>
                <c:pt idx="780">
                  <c:v>4.7469499999999998E-2</c:v>
                </c:pt>
                <c:pt idx="781">
                  <c:v>4.6740299999999999E-2</c:v>
                </c:pt>
                <c:pt idx="782">
                  <c:v>4.5865299999999998E-2</c:v>
                </c:pt>
                <c:pt idx="783">
                  <c:v>4.5391399999999998E-2</c:v>
                </c:pt>
                <c:pt idx="784">
                  <c:v>4.5325699999999997E-2</c:v>
                </c:pt>
                <c:pt idx="785">
                  <c:v>4.4851799999999997E-2</c:v>
                </c:pt>
                <c:pt idx="786">
                  <c:v>4.47643E-2</c:v>
                </c:pt>
                <c:pt idx="787">
                  <c:v>4.4749700000000003E-2</c:v>
                </c:pt>
                <c:pt idx="788">
                  <c:v>4.4625699999999997E-2</c:v>
                </c:pt>
                <c:pt idx="789">
                  <c:v>4.4385099999999997E-2</c:v>
                </c:pt>
                <c:pt idx="790">
                  <c:v>4.4275700000000001E-2</c:v>
                </c:pt>
                <c:pt idx="791">
                  <c:v>4.4035100000000001E-2</c:v>
                </c:pt>
                <c:pt idx="792">
                  <c:v>4.3816300000000002E-2</c:v>
                </c:pt>
                <c:pt idx="793">
                  <c:v>4.3014200000000002E-2</c:v>
                </c:pt>
                <c:pt idx="794">
                  <c:v>4.2620499999999999E-2</c:v>
                </c:pt>
                <c:pt idx="795">
                  <c:v>4.2423599999999999E-2</c:v>
                </c:pt>
                <c:pt idx="796">
                  <c:v>4.2212100000000002E-2</c:v>
                </c:pt>
                <c:pt idx="797">
                  <c:v>4.18257E-2</c:v>
                </c:pt>
                <c:pt idx="798">
                  <c:v>4.1818399999999999E-2</c:v>
                </c:pt>
                <c:pt idx="799">
                  <c:v>4.17528E-2</c:v>
                </c:pt>
                <c:pt idx="800">
                  <c:v>4.1380899999999998E-2</c:v>
                </c:pt>
                <c:pt idx="801">
                  <c:v>4.1183999999999998E-2</c:v>
                </c:pt>
                <c:pt idx="802">
                  <c:v>4.1147499999999997E-2</c:v>
                </c:pt>
                <c:pt idx="803">
                  <c:v>4.0680899999999999E-2</c:v>
                </c:pt>
                <c:pt idx="804">
                  <c:v>4.0644399999999997E-2</c:v>
                </c:pt>
                <c:pt idx="805">
                  <c:v>4.0593400000000002E-2</c:v>
                </c:pt>
                <c:pt idx="806">
                  <c:v>4.0432900000000001E-2</c:v>
                </c:pt>
                <c:pt idx="807">
                  <c:v>4.0206899999999997E-2</c:v>
                </c:pt>
                <c:pt idx="808">
                  <c:v>4.0134000000000003E-2</c:v>
                </c:pt>
                <c:pt idx="809">
                  <c:v>4.0068399999999997E-2</c:v>
                </c:pt>
                <c:pt idx="810">
                  <c:v>4.0053800000000001E-2</c:v>
                </c:pt>
                <c:pt idx="811">
                  <c:v>3.9988200000000002E-2</c:v>
                </c:pt>
                <c:pt idx="812">
                  <c:v>3.9667300000000003E-2</c:v>
                </c:pt>
                <c:pt idx="813">
                  <c:v>3.8974599999999998E-2</c:v>
                </c:pt>
                <c:pt idx="814">
                  <c:v>3.8974599999999998E-2</c:v>
                </c:pt>
                <c:pt idx="815">
                  <c:v>3.8748499999999998E-2</c:v>
                </c:pt>
                <c:pt idx="816">
                  <c:v>3.8573499999999997E-2</c:v>
                </c:pt>
                <c:pt idx="817">
                  <c:v>3.8537099999999998E-2</c:v>
                </c:pt>
                <c:pt idx="818">
                  <c:v>3.8289200000000002E-2</c:v>
                </c:pt>
                <c:pt idx="819">
                  <c:v>3.8216199999999999E-2</c:v>
                </c:pt>
                <c:pt idx="820">
                  <c:v>3.8055800000000001E-2</c:v>
                </c:pt>
                <c:pt idx="821">
                  <c:v>3.7829799999999997E-2</c:v>
                </c:pt>
                <c:pt idx="822">
                  <c:v>3.7669399999999999E-2</c:v>
                </c:pt>
                <c:pt idx="823">
                  <c:v>3.71808E-2</c:v>
                </c:pt>
                <c:pt idx="824">
                  <c:v>3.7144400000000001E-2</c:v>
                </c:pt>
                <c:pt idx="825">
                  <c:v>3.7093300000000003E-2</c:v>
                </c:pt>
                <c:pt idx="826">
                  <c:v>3.7078699999999999E-2</c:v>
                </c:pt>
                <c:pt idx="827">
                  <c:v>3.6976599999999998E-2</c:v>
                </c:pt>
                <c:pt idx="828">
                  <c:v>3.68162E-2</c:v>
                </c:pt>
                <c:pt idx="829">
                  <c:v>3.6677700000000001E-2</c:v>
                </c:pt>
                <c:pt idx="830">
                  <c:v>3.6495399999999997E-2</c:v>
                </c:pt>
                <c:pt idx="831">
                  <c:v>3.6488100000000002E-2</c:v>
                </c:pt>
                <c:pt idx="832">
                  <c:v>3.6444299999999999E-2</c:v>
                </c:pt>
                <c:pt idx="833">
                  <c:v>3.6386000000000002E-2</c:v>
                </c:pt>
                <c:pt idx="834">
                  <c:v>3.6225599999999997E-2</c:v>
                </c:pt>
                <c:pt idx="835">
                  <c:v>3.5569299999999998E-2</c:v>
                </c:pt>
                <c:pt idx="836">
                  <c:v>3.5131799999999998E-2</c:v>
                </c:pt>
                <c:pt idx="837">
                  <c:v>3.5117200000000001E-2</c:v>
                </c:pt>
                <c:pt idx="838">
                  <c:v>3.3848499999999997E-2</c:v>
                </c:pt>
                <c:pt idx="839">
                  <c:v>3.3812000000000002E-2</c:v>
                </c:pt>
                <c:pt idx="840">
                  <c:v>3.34693E-2</c:v>
                </c:pt>
                <c:pt idx="841">
                  <c:v>3.3447400000000002E-2</c:v>
                </c:pt>
                <c:pt idx="842">
                  <c:v>3.3352600000000003E-2</c:v>
                </c:pt>
                <c:pt idx="843">
                  <c:v>3.3272400000000001E-2</c:v>
                </c:pt>
                <c:pt idx="844">
                  <c:v>3.32287E-2</c:v>
                </c:pt>
                <c:pt idx="845">
                  <c:v>3.3024499999999998E-2</c:v>
                </c:pt>
                <c:pt idx="846">
                  <c:v>3.2674500000000002E-2</c:v>
                </c:pt>
                <c:pt idx="847">
                  <c:v>3.2521399999999999E-2</c:v>
                </c:pt>
                <c:pt idx="848">
                  <c:v>3.2506800000000002E-2</c:v>
                </c:pt>
                <c:pt idx="849">
                  <c:v>3.2477600000000002E-2</c:v>
                </c:pt>
                <c:pt idx="850">
                  <c:v>3.2339100000000003E-2</c:v>
                </c:pt>
                <c:pt idx="851">
                  <c:v>3.22297E-2</c:v>
                </c:pt>
                <c:pt idx="852">
                  <c:v>3.2054699999999998E-2</c:v>
                </c:pt>
                <c:pt idx="853">
                  <c:v>3.1726600000000001E-2</c:v>
                </c:pt>
                <c:pt idx="854">
                  <c:v>3.1660899999999999E-2</c:v>
                </c:pt>
                <c:pt idx="855">
                  <c:v>3.12307E-2</c:v>
                </c:pt>
                <c:pt idx="856">
                  <c:v>3.11068E-2</c:v>
                </c:pt>
                <c:pt idx="857">
                  <c:v>3.10193E-2</c:v>
                </c:pt>
                <c:pt idx="858">
                  <c:v>3.0917199999999999E-2</c:v>
                </c:pt>
                <c:pt idx="859">
                  <c:v>3.07932E-2</c:v>
                </c:pt>
                <c:pt idx="860">
                  <c:v>3.0756800000000001E-2</c:v>
                </c:pt>
                <c:pt idx="861">
                  <c:v>3.0749499999999999E-2</c:v>
                </c:pt>
                <c:pt idx="862">
                  <c:v>3.0742200000000001E-2</c:v>
                </c:pt>
                <c:pt idx="863">
                  <c:v>3.0574500000000001E-2</c:v>
                </c:pt>
                <c:pt idx="864">
                  <c:v>3.0487E-2</c:v>
                </c:pt>
                <c:pt idx="865">
                  <c:v>3.0326499999999999E-2</c:v>
                </c:pt>
                <c:pt idx="866">
                  <c:v>2.99911E-2</c:v>
                </c:pt>
                <c:pt idx="867">
                  <c:v>2.99765E-2</c:v>
                </c:pt>
                <c:pt idx="868">
                  <c:v>2.9765099999999999E-2</c:v>
                </c:pt>
                <c:pt idx="869">
                  <c:v>2.9575500000000001E-2</c:v>
                </c:pt>
                <c:pt idx="870">
                  <c:v>2.9553599999999999E-2</c:v>
                </c:pt>
                <c:pt idx="871">
                  <c:v>2.94734E-2</c:v>
                </c:pt>
                <c:pt idx="872">
                  <c:v>2.9320300000000001E-2</c:v>
                </c:pt>
                <c:pt idx="873">
                  <c:v>2.92911E-2</c:v>
                </c:pt>
                <c:pt idx="874">
                  <c:v>2.90359E-2</c:v>
                </c:pt>
                <c:pt idx="875">
                  <c:v>2.9014000000000002E-2</c:v>
                </c:pt>
                <c:pt idx="876">
                  <c:v>2.8970300000000001E-2</c:v>
                </c:pt>
                <c:pt idx="877">
                  <c:v>2.8911900000000001E-2</c:v>
                </c:pt>
                <c:pt idx="878">
                  <c:v>2.88244E-2</c:v>
                </c:pt>
                <c:pt idx="879">
                  <c:v>2.8795299999999999E-2</c:v>
                </c:pt>
                <c:pt idx="880">
                  <c:v>2.8335900000000001E-2</c:v>
                </c:pt>
                <c:pt idx="881">
                  <c:v>2.82338E-2</c:v>
                </c:pt>
                <c:pt idx="882">
                  <c:v>2.8182800000000001E-2</c:v>
                </c:pt>
                <c:pt idx="883">
                  <c:v>2.8139000000000001E-2</c:v>
                </c:pt>
                <c:pt idx="884">
                  <c:v>2.7985900000000001E-2</c:v>
                </c:pt>
                <c:pt idx="885">
                  <c:v>2.7942100000000001E-2</c:v>
                </c:pt>
                <c:pt idx="886">
                  <c:v>2.78692E-2</c:v>
                </c:pt>
                <c:pt idx="887">
                  <c:v>2.7861899999999998E-2</c:v>
                </c:pt>
                <c:pt idx="888">
                  <c:v>2.7752499999999999E-2</c:v>
                </c:pt>
                <c:pt idx="889">
                  <c:v>2.7737999999999999E-2</c:v>
                </c:pt>
                <c:pt idx="890">
                  <c:v>2.7264E-2</c:v>
                </c:pt>
                <c:pt idx="891">
                  <c:v>2.72056E-2</c:v>
                </c:pt>
                <c:pt idx="892">
                  <c:v>2.6994199999999999E-2</c:v>
                </c:pt>
                <c:pt idx="893">
                  <c:v>2.6746300000000001E-2</c:v>
                </c:pt>
                <c:pt idx="894">
                  <c:v>2.66004E-2</c:v>
                </c:pt>
                <c:pt idx="895">
                  <c:v>2.6214000000000001E-2</c:v>
                </c:pt>
                <c:pt idx="896">
                  <c:v>2.60244E-2</c:v>
                </c:pt>
                <c:pt idx="897">
                  <c:v>2.60098E-2</c:v>
                </c:pt>
                <c:pt idx="898">
                  <c:v>2.5805600000000001E-2</c:v>
                </c:pt>
                <c:pt idx="899">
                  <c:v>2.5703500000000001E-2</c:v>
                </c:pt>
                <c:pt idx="900">
                  <c:v>2.5652500000000002E-2</c:v>
                </c:pt>
                <c:pt idx="901">
                  <c:v>2.55067E-2</c:v>
                </c:pt>
                <c:pt idx="902">
                  <c:v>2.5455599999999998E-2</c:v>
                </c:pt>
                <c:pt idx="903">
                  <c:v>2.5215000000000001E-2</c:v>
                </c:pt>
                <c:pt idx="904">
                  <c:v>2.48431E-2</c:v>
                </c:pt>
                <c:pt idx="905">
                  <c:v>2.4631699999999999E-2</c:v>
                </c:pt>
                <c:pt idx="906">
                  <c:v>2.4274400000000002E-2</c:v>
                </c:pt>
                <c:pt idx="907">
                  <c:v>2.3953499999999999E-2</c:v>
                </c:pt>
                <c:pt idx="908">
                  <c:v>2.3749300000000001E-2</c:v>
                </c:pt>
                <c:pt idx="909">
                  <c:v>2.3625400000000001E-2</c:v>
                </c:pt>
                <c:pt idx="910">
                  <c:v>2.3355600000000001E-2</c:v>
                </c:pt>
                <c:pt idx="911">
                  <c:v>2.3348299999999999E-2</c:v>
                </c:pt>
                <c:pt idx="912">
                  <c:v>2.3260800000000002E-2</c:v>
                </c:pt>
                <c:pt idx="913">
                  <c:v>2.30712E-2</c:v>
                </c:pt>
                <c:pt idx="914">
                  <c:v>2.3005600000000001E-2</c:v>
                </c:pt>
                <c:pt idx="915">
                  <c:v>2.29327E-2</c:v>
                </c:pt>
                <c:pt idx="916">
                  <c:v>2.2925399999999999E-2</c:v>
                </c:pt>
                <c:pt idx="917">
                  <c:v>2.27212E-2</c:v>
                </c:pt>
                <c:pt idx="918">
                  <c:v>2.2655600000000001E-2</c:v>
                </c:pt>
                <c:pt idx="919">
                  <c:v>2.2641000000000001E-2</c:v>
                </c:pt>
                <c:pt idx="920">
                  <c:v>2.2349299999999999E-2</c:v>
                </c:pt>
                <c:pt idx="921">
                  <c:v>2.22983E-2</c:v>
                </c:pt>
                <c:pt idx="922">
                  <c:v>2.1992000000000001E-2</c:v>
                </c:pt>
                <c:pt idx="923">
                  <c:v>2.1977400000000001E-2</c:v>
                </c:pt>
                <c:pt idx="924">
                  <c:v>2.18899E-2</c:v>
                </c:pt>
                <c:pt idx="925">
                  <c:v>2.1773299999999999E-2</c:v>
                </c:pt>
                <c:pt idx="926">
                  <c:v>2.16201E-2</c:v>
                </c:pt>
                <c:pt idx="927">
                  <c:v>2.1576399999999999E-2</c:v>
                </c:pt>
                <c:pt idx="928">
                  <c:v>2.14816E-2</c:v>
                </c:pt>
                <c:pt idx="929">
                  <c:v>2.14524E-2</c:v>
                </c:pt>
                <c:pt idx="930">
                  <c:v>2.1416000000000001E-2</c:v>
                </c:pt>
                <c:pt idx="931">
                  <c:v>2.12701E-2</c:v>
                </c:pt>
                <c:pt idx="932">
                  <c:v>2.1117E-2</c:v>
                </c:pt>
                <c:pt idx="933">
                  <c:v>2.10149E-2</c:v>
                </c:pt>
                <c:pt idx="934">
                  <c:v>2.0971199999999999E-2</c:v>
                </c:pt>
                <c:pt idx="935">
                  <c:v>2.0854500000000002E-2</c:v>
                </c:pt>
                <c:pt idx="936">
                  <c:v>2.0176400000000001E-2</c:v>
                </c:pt>
                <c:pt idx="937">
                  <c:v>2.0139899999999999E-2</c:v>
                </c:pt>
                <c:pt idx="938">
                  <c:v>1.98774E-2</c:v>
                </c:pt>
                <c:pt idx="939">
                  <c:v>1.98482E-2</c:v>
                </c:pt>
                <c:pt idx="940">
                  <c:v>1.9811800000000001E-2</c:v>
                </c:pt>
                <c:pt idx="941">
                  <c:v>1.97389E-2</c:v>
                </c:pt>
                <c:pt idx="942">
                  <c:v>1.9673199999999998E-2</c:v>
                </c:pt>
                <c:pt idx="943">
                  <c:v>1.9549299999999999E-2</c:v>
                </c:pt>
                <c:pt idx="944">
                  <c:v>1.94399E-2</c:v>
                </c:pt>
                <c:pt idx="945">
                  <c:v>1.94253E-2</c:v>
                </c:pt>
                <c:pt idx="946">
                  <c:v>1.9352399999999999E-2</c:v>
                </c:pt>
                <c:pt idx="947">
                  <c:v>1.93159E-2</c:v>
                </c:pt>
                <c:pt idx="948">
                  <c:v>1.9294100000000002E-2</c:v>
                </c:pt>
                <c:pt idx="949">
                  <c:v>1.9206600000000001E-2</c:v>
                </c:pt>
                <c:pt idx="950">
                  <c:v>1.9082600000000002E-2</c:v>
                </c:pt>
                <c:pt idx="951">
                  <c:v>1.8871099999999998E-2</c:v>
                </c:pt>
                <c:pt idx="952">
                  <c:v>1.8630500000000001E-2</c:v>
                </c:pt>
                <c:pt idx="953">
                  <c:v>1.84993E-2</c:v>
                </c:pt>
                <c:pt idx="954">
                  <c:v>1.8346100000000001E-2</c:v>
                </c:pt>
                <c:pt idx="955">
                  <c:v>1.8317E-2</c:v>
                </c:pt>
                <c:pt idx="956">
                  <c:v>1.8229499999999999E-2</c:v>
                </c:pt>
                <c:pt idx="957">
                  <c:v>1.8061799999999999E-2</c:v>
                </c:pt>
                <c:pt idx="958">
                  <c:v>1.8025300000000001E-2</c:v>
                </c:pt>
                <c:pt idx="959">
                  <c:v>1.8010700000000001E-2</c:v>
                </c:pt>
                <c:pt idx="960">
                  <c:v>1.7821099999999999E-2</c:v>
                </c:pt>
                <c:pt idx="961">
                  <c:v>1.7821099999999999E-2</c:v>
                </c:pt>
                <c:pt idx="962">
                  <c:v>1.76972E-2</c:v>
                </c:pt>
                <c:pt idx="963">
                  <c:v>1.76534E-2</c:v>
                </c:pt>
                <c:pt idx="964">
                  <c:v>1.7646100000000001E-2</c:v>
                </c:pt>
                <c:pt idx="965">
                  <c:v>1.7573200000000001E-2</c:v>
                </c:pt>
                <c:pt idx="966">
                  <c:v>1.7551299999999999E-2</c:v>
                </c:pt>
                <c:pt idx="967">
                  <c:v>1.74711E-2</c:v>
                </c:pt>
                <c:pt idx="968">
                  <c:v>1.7449200000000002E-2</c:v>
                </c:pt>
                <c:pt idx="969">
                  <c:v>1.7194000000000001E-2</c:v>
                </c:pt>
                <c:pt idx="970">
                  <c:v>1.71211E-2</c:v>
                </c:pt>
                <c:pt idx="971">
                  <c:v>1.7084700000000001E-2</c:v>
                </c:pt>
                <c:pt idx="972">
                  <c:v>1.6968E-2</c:v>
                </c:pt>
                <c:pt idx="973">
                  <c:v>1.68659E-2</c:v>
                </c:pt>
                <c:pt idx="974">
                  <c:v>1.6771100000000001E-2</c:v>
                </c:pt>
                <c:pt idx="975">
                  <c:v>1.6734599999999999E-2</c:v>
                </c:pt>
                <c:pt idx="976">
                  <c:v>1.6669E-2</c:v>
                </c:pt>
                <c:pt idx="977">
                  <c:v>1.6581499999999999E-2</c:v>
                </c:pt>
                <c:pt idx="978">
                  <c:v>1.6421100000000001E-2</c:v>
                </c:pt>
                <c:pt idx="979">
                  <c:v>1.6391900000000001E-2</c:v>
                </c:pt>
                <c:pt idx="980">
                  <c:v>1.6355499999999999E-2</c:v>
                </c:pt>
                <c:pt idx="981">
                  <c:v>1.61513E-2</c:v>
                </c:pt>
                <c:pt idx="982">
                  <c:v>1.61513E-2</c:v>
                </c:pt>
                <c:pt idx="983">
                  <c:v>1.6114799999999999E-2</c:v>
                </c:pt>
                <c:pt idx="984">
                  <c:v>1.6041900000000001E-2</c:v>
                </c:pt>
                <c:pt idx="985">
                  <c:v>1.6012800000000001E-2</c:v>
                </c:pt>
                <c:pt idx="986">
                  <c:v>1.5998200000000001E-2</c:v>
                </c:pt>
                <c:pt idx="987">
                  <c:v>1.59107E-2</c:v>
                </c:pt>
                <c:pt idx="988">
                  <c:v>1.58669E-2</c:v>
                </c:pt>
                <c:pt idx="989">
                  <c:v>1.5721099999999998E-2</c:v>
                </c:pt>
                <c:pt idx="990">
                  <c:v>1.5721099999999998E-2</c:v>
                </c:pt>
                <c:pt idx="991">
                  <c:v>1.5662800000000001E-2</c:v>
                </c:pt>
                <c:pt idx="992">
                  <c:v>1.5655499999999999E-2</c:v>
                </c:pt>
                <c:pt idx="993">
                  <c:v>1.51086E-2</c:v>
                </c:pt>
                <c:pt idx="994">
                  <c:v>1.5028400000000001E-2</c:v>
                </c:pt>
                <c:pt idx="995">
                  <c:v>1.49482E-2</c:v>
                </c:pt>
                <c:pt idx="996">
                  <c:v>1.49117E-2</c:v>
                </c:pt>
                <c:pt idx="997">
                  <c:v>1.49117E-2</c:v>
                </c:pt>
                <c:pt idx="998">
                  <c:v>1.4809599999999999E-2</c:v>
                </c:pt>
                <c:pt idx="999">
                  <c:v>1.4605399999999999E-2</c:v>
                </c:pt>
                <c:pt idx="1000">
                  <c:v>1.45034E-2</c:v>
                </c:pt>
                <c:pt idx="1001">
                  <c:v>1.4408600000000001E-2</c:v>
                </c:pt>
                <c:pt idx="1002">
                  <c:v>1.42919E-2</c:v>
                </c:pt>
                <c:pt idx="1003">
                  <c:v>1.42846E-2</c:v>
                </c:pt>
                <c:pt idx="1004">
                  <c:v>1.42773E-2</c:v>
                </c:pt>
                <c:pt idx="1005">
                  <c:v>1.427E-2</c:v>
                </c:pt>
                <c:pt idx="1006">
                  <c:v>1.4204400000000001E-2</c:v>
                </c:pt>
                <c:pt idx="1007">
                  <c:v>1.4182500000000001E-2</c:v>
                </c:pt>
                <c:pt idx="1008">
                  <c:v>1.41534E-2</c:v>
                </c:pt>
                <c:pt idx="1009">
                  <c:v>1.4043999999999999E-2</c:v>
                </c:pt>
                <c:pt idx="1010">
                  <c:v>1.392E-2</c:v>
                </c:pt>
                <c:pt idx="1011">
                  <c:v>1.38981E-2</c:v>
                </c:pt>
                <c:pt idx="1012">
                  <c:v>1.3876299999999999E-2</c:v>
                </c:pt>
                <c:pt idx="1013">
                  <c:v>1.3803299999999999E-2</c:v>
                </c:pt>
                <c:pt idx="1014">
                  <c:v>1.37815E-2</c:v>
                </c:pt>
                <c:pt idx="1015">
                  <c:v>1.3635599999999999E-2</c:v>
                </c:pt>
                <c:pt idx="1016">
                  <c:v>1.3591900000000001E-2</c:v>
                </c:pt>
                <c:pt idx="1017">
                  <c:v>1.3591900000000001E-2</c:v>
                </c:pt>
                <c:pt idx="1018">
                  <c:v>1.3380400000000001E-2</c:v>
                </c:pt>
                <c:pt idx="1019">
                  <c:v>1.3198100000000001E-2</c:v>
                </c:pt>
                <c:pt idx="1020">
                  <c:v>1.31471E-2</c:v>
                </c:pt>
                <c:pt idx="1021">
                  <c:v>1.31252E-2</c:v>
                </c:pt>
                <c:pt idx="1022">
                  <c:v>1.3081499999999999E-2</c:v>
                </c:pt>
                <c:pt idx="1023">
                  <c:v>1.3052299999999999E-2</c:v>
                </c:pt>
                <c:pt idx="1024">
                  <c:v>1.3037699999999999E-2</c:v>
                </c:pt>
                <c:pt idx="1025">
                  <c:v>1.29721E-2</c:v>
                </c:pt>
                <c:pt idx="1026">
                  <c:v>1.27315E-2</c:v>
                </c:pt>
                <c:pt idx="1027">
                  <c:v>1.24981E-2</c:v>
                </c:pt>
                <c:pt idx="1028">
                  <c:v>1.2425200000000001E-2</c:v>
                </c:pt>
                <c:pt idx="1029">
                  <c:v>1.23669E-2</c:v>
                </c:pt>
                <c:pt idx="1030">
                  <c:v>1.23158E-2</c:v>
                </c:pt>
                <c:pt idx="1031">
                  <c:v>1.2264799999999999E-2</c:v>
                </c:pt>
                <c:pt idx="1032">
                  <c:v>1.21919E-2</c:v>
                </c:pt>
                <c:pt idx="1033">
                  <c:v>1.20971E-2</c:v>
                </c:pt>
                <c:pt idx="1034">
                  <c:v>1.19512E-2</c:v>
                </c:pt>
                <c:pt idx="1035">
                  <c:v>1.19148E-2</c:v>
                </c:pt>
                <c:pt idx="1036">
                  <c:v>1.19075E-2</c:v>
                </c:pt>
                <c:pt idx="1037">
                  <c:v>1.16814E-2</c:v>
                </c:pt>
                <c:pt idx="1038">
                  <c:v>1.1593900000000001E-2</c:v>
                </c:pt>
                <c:pt idx="1039">
                  <c:v>1.15137E-2</c:v>
                </c:pt>
                <c:pt idx="1040">
                  <c:v>1.1491899999999999E-2</c:v>
                </c:pt>
                <c:pt idx="1041">
                  <c:v>1.1469999999999999E-2</c:v>
                </c:pt>
                <c:pt idx="1042">
                  <c:v>1.13752E-2</c:v>
                </c:pt>
                <c:pt idx="1043">
                  <c:v>1.13169E-2</c:v>
                </c:pt>
                <c:pt idx="1044">
                  <c:v>1.12002E-2</c:v>
                </c:pt>
                <c:pt idx="1045">
                  <c:v>1.11783E-2</c:v>
                </c:pt>
                <c:pt idx="1046">
                  <c:v>1.11491E-2</c:v>
                </c:pt>
                <c:pt idx="1047">
                  <c:v>1.09523E-2</c:v>
                </c:pt>
                <c:pt idx="1048">
                  <c:v>1.09231E-2</c:v>
                </c:pt>
                <c:pt idx="1049">
                  <c:v>1.0857500000000001E-2</c:v>
                </c:pt>
                <c:pt idx="1050">
                  <c:v>1.077E-2</c:v>
                </c:pt>
                <c:pt idx="1051">
                  <c:v>1.07408E-2</c:v>
                </c:pt>
                <c:pt idx="1052">
                  <c:v>1.07262E-2</c:v>
                </c:pt>
                <c:pt idx="1053">
                  <c:v>1.0667899999999999E-2</c:v>
                </c:pt>
                <c:pt idx="1054">
                  <c:v>1.05877E-2</c:v>
                </c:pt>
                <c:pt idx="1055">
                  <c:v>1.05366E-2</c:v>
                </c:pt>
                <c:pt idx="1056">
                  <c:v>1.0485599999999999E-2</c:v>
                </c:pt>
                <c:pt idx="1057">
                  <c:v>1.03252E-2</c:v>
                </c:pt>
                <c:pt idx="1058">
                  <c:v>1.0237700000000001E-2</c:v>
                </c:pt>
                <c:pt idx="1059">
                  <c:v>1.0237700000000001E-2</c:v>
                </c:pt>
                <c:pt idx="1060">
                  <c:v>1.0186600000000001E-2</c:v>
                </c:pt>
                <c:pt idx="1061">
                  <c:v>1.01283E-2</c:v>
                </c:pt>
                <c:pt idx="1062">
                  <c:v>1.0004300000000001E-2</c:v>
                </c:pt>
                <c:pt idx="1063">
                  <c:v>9.9605800000000001E-3</c:v>
                </c:pt>
                <c:pt idx="1064">
                  <c:v>9.9241199999999998E-3</c:v>
                </c:pt>
                <c:pt idx="1065">
                  <c:v>9.9022399999999997E-3</c:v>
                </c:pt>
                <c:pt idx="1066">
                  <c:v>9.9022399999999997E-3</c:v>
                </c:pt>
                <c:pt idx="1067">
                  <c:v>9.7855800000000003E-3</c:v>
                </c:pt>
                <c:pt idx="1068">
                  <c:v>9.7709900000000002E-3</c:v>
                </c:pt>
                <c:pt idx="1069">
                  <c:v>9.7272399999999998E-3</c:v>
                </c:pt>
                <c:pt idx="1070">
                  <c:v>9.6907799999999995E-3</c:v>
                </c:pt>
                <c:pt idx="1071">
                  <c:v>9.5595300000000001E-3</c:v>
                </c:pt>
                <c:pt idx="1072">
                  <c:v>9.5303599999999999E-3</c:v>
                </c:pt>
                <c:pt idx="1073">
                  <c:v>9.4136900000000006E-3</c:v>
                </c:pt>
                <c:pt idx="1074">
                  <c:v>9.3188999999999998E-3</c:v>
                </c:pt>
                <c:pt idx="1075">
                  <c:v>9.3043199999999996E-3</c:v>
                </c:pt>
                <c:pt idx="1076">
                  <c:v>9.2459800000000009E-3</c:v>
                </c:pt>
                <c:pt idx="1077">
                  <c:v>9.2022300000000005E-3</c:v>
                </c:pt>
                <c:pt idx="1078">
                  <c:v>9.15119E-3</c:v>
                </c:pt>
                <c:pt idx="1079">
                  <c:v>9.0709799999999993E-3</c:v>
                </c:pt>
                <c:pt idx="1080">
                  <c:v>8.7209799999999997E-3</c:v>
                </c:pt>
                <c:pt idx="1081">
                  <c:v>8.5970200000000004E-3</c:v>
                </c:pt>
                <c:pt idx="1082">
                  <c:v>8.5022199999999996E-3</c:v>
                </c:pt>
                <c:pt idx="1083">
                  <c:v>8.4657599999999993E-3</c:v>
                </c:pt>
                <c:pt idx="1084">
                  <c:v>8.3272199999999998E-3</c:v>
                </c:pt>
                <c:pt idx="1085">
                  <c:v>8.2032600000000004E-3</c:v>
                </c:pt>
                <c:pt idx="1086">
                  <c:v>8.0574199999999992E-3</c:v>
                </c:pt>
                <c:pt idx="1087">
                  <c:v>7.9334599999999998E-3</c:v>
                </c:pt>
                <c:pt idx="1088">
                  <c:v>7.8751299999999993E-3</c:v>
                </c:pt>
                <c:pt idx="1089">
                  <c:v>7.8605399999999992E-3</c:v>
                </c:pt>
                <c:pt idx="1090">
                  <c:v>7.7657500000000001E-3</c:v>
                </c:pt>
                <c:pt idx="1091">
                  <c:v>7.7292899999999998E-3</c:v>
                </c:pt>
                <c:pt idx="1092">
                  <c:v>7.6344999999999998E-3</c:v>
                </c:pt>
                <c:pt idx="1093">
                  <c:v>7.56158E-3</c:v>
                </c:pt>
                <c:pt idx="1094">
                  <c:v>7.4740800000000001E-3</c:v>
                </c:pt>
                <c:pt idx="1095">
                  <c:v>7.4667900000000001E-3</c:v>
                </c:pt>
                <c:pt idx="1096">
                  <c:v>7.4376199999999998E-3</c:v>
                </c:pt>
                <c:pt idx="1097">
                  <c:v>7.3647000000000001E-3</c:v>
                </c:pt>
                <c:pt idx="1098">
                  <c:v>7.35741E-3</c:v>
                </c:pt>
                <c:pt idx="1099">
                  <c:v>7.2917900000000003E-3</c:v>
                </c:pt>
                <c:pt idx="1100">
                  <c:v>7.2553299999999999E-3</c:v>
                </c:pt>
                <c:pt idx="1101">
                  <c:v>7.2407399999999998E-3</c:v>
                </c:pt>
                <c:pt idx="1102">
                  <c:v>7.2407399999999998E-3</c:v>
                </c:pt>
                <c:pt idx="1103">
                  <c:v>7.2334499999999998E-3</c:v>
                </c:pt>
                <c:pt idx="1104">
                  <c:v>7.1824100000000002E-3</c:v>
                </c:pt>
                <c:pt idx="1105">
                  <c:v>7.16053E-3</c:v>
                </c:pt>
                <c:pt idx="1106">
                  <c:v>7.1094900000000004E-3</c:v>
                </c:pt>
                <c:pt idx="1107">
                  <c:v>7.0876200000000002E-3</c:v>
                </c:pt>
                <c:pt idx="1108">
                  <c:v>7.06574E-3</c:v>
                </c:pt>
                <c:pt idx="1109">
                  <c:v>7.0146999999999996E-3</c:v>
                </c:pt>
                <c:pt idx="1110">
                  <c:v>6.9855300000000002E-3</c:v>
                </c:pt>
                <c:pt idx="1111">
                  <c:v>6.9344899999999998E-3</c:v>
                </c:pt>
                <c:pt idx="1112">
                  <c:v>6.7376099999999998E-3</c:v>
                </c:pt>
                <c:pt idx="1113">
                  <c:v>6.6573999999999999E-3</c:v>
                </c:pt>
                <c:pt idx="1114">
                  <c:v>6.5917700000000003E-3</c:v>
                </c:pt>
                <c:pt idx="1115">
                  <c:v>6.2928100000000002E-3</c:v>
                </c:pt>
                <c:pt idx="1116">
                  <c:v>6.2053100000000003E-3</c:v>
                </c:pt>
                <c:pt idx="1117">
                  <c:v>6.1542699999999999E-3</c:v>
                </c:pt>
                <c:pt idx="1118">
                  <c:v>6.0303099999999997E-3</c:v>
                </c:pt>
                <c:pt idx="1119">
                  <c:v>6.0230099999999996E-3</c:v>
                </c:pt>
                <c:pt idx="1120">
                  <c:v>5.8917600000000002E-3</c:v>
                </c:pt>
                <c:pt idx="1121">
                  <c:v>5.7678E-3</c:v>
                </c:pt>
                <c:pt idx="1122">
                  <c:v>5.7313399999999997E-3</c:v>
                </c:pt>
                <c:pt idx="1123">
                  <c:v>5.7094700000000003E-3</c:v>
                </c:pt>
                <c:pt idx="1124">
                  <c:v>5.6073800000000004E-3</c:v>
                </c:pt>
                <c:pt idx="1125">
                  <c:v>5.5490499999999998E-3</c:v>
                </c:pt>
                <c:pt idx="1126">
                  <c:v>5.5490499999999998E-3</c:v>
                </c:pt>
                <c:pt idx="1127">
                  <c:v>5.5271699999999997E-3</c:v>
                </c:pt>
                <c:pt idx="1128">
                  <c:v>5.5198799999999996E-3</c:v>
                </c:pt>
                <c:pt idx="1129">
                  <c:v>5.4615499999999999E-3</c:v>
                </c:pt>
                <c:pt idx="1130">
                  <c:v>5.4178000000000004E-3</c:v>
                </c:pt>
                <c:pt idx="1131">
                  <c:v>5.4032100000000003E-3</c:v>
                </c:pt>
                <c:pt idx="1132">
                  <c:v>5.3594599999999999E-3</c:v>
                </c:pt>
                <c:pt idx="1133">
                  <c:v>5.2646699999999999E-3</c:v>
                </c:pt>
                <c:pt idx="1134">
                  <c:v>5.1844600000000001E-3</c:v>
                </c:pt>
                <c:pt idx="1135">
                  <c:v>5.1479999999999998E-3</c:v>
                </c:pt>
                <c:pt idx="1136">
                  <c:v>5.07508E-3</c:v>
                </c:pt>
                <c:pt idx="1137">
                  <c:v>4.7834100000000001E-3</c:v>
                </c:pt>
                <c:pt idx="1138">
                  <c:v>4.7688299999999999E-3</c:v>
                </c:pt>
                <c:pt idx="1139">
                  <c:v>4.6886200000000001E-3</c:v>
                </c:pt>
                <c:pt idx="1140">
                  <c:v>4.6594499999999999E-3</c:v>
                </c:pt>
                <c:pt idx="1141">
                  <c:v>4.5427799999999997E-3</c:v>
                </c:pt>
                <c:pt idx="1142">
                  <c:v>4.4917400000000001E-3</c:v>
                </c:pt>
                <c:pt idx="1143">
                  <c:v>4.28028E-3</c:v>
                </c:pt>
                <c:pt idx="1144">
                  <c:v>4.2729899999999999E-3</c:v>
                </c:pt>
                <c:pt idx="1145">
                  <c:v>4.2292400000000004E-3</c:v>
                </c:pt>
                <c:pt idx="1146">
                  <c:v>4.2146500000000003E-3</c:v>
                </c:pt>
                <c:pt idx="1147">
                  <c:v>4.0688199999999999E-3</c:v>
                </c:pt>
                <c:pt idx="1148">
                  <c:v>3.9011100000000002E-3</c:v>
                </c:pt>
                <c:pt idx="1149">
                  <c:v>3.8719399999999999E-3</c:v>
                </c:pt>
                <c:pt idx="1150">
                  <c:v>3.8427700000000001E-3</c:v>
                </c:pt>
                <c:pt idx="1151">
                  <c:v>3.82819E-3</c:v>
                </c:pt>
                <c:pt idx="1152">
                  <c:v>3.7261E-3</c:v>
                </c:pt>
                <c:pt idx="1153">
                  <c:v>3.5511000000000002E-3</c:v>
                </c:pt>
                <c:pt idx="1154">
                  <c:v>3.52922E-3</c:v>
                </c:pt>
                <c:pt idx="1155">
                  <c:v>3.5000600000000002E-3</c:v>
                </c:pt>
                <c:pt idx="1156">
                  <c:v>3.3760999999999999E-3</c:v>
                </c:pt>
                <c:pt idx="1157">
                  <c:v>3.2375500000000001E-3</c:v>
                </c:pt>
                <c:pt idx="1158">
                  <c:v>3.0990100000000001E-3</c:v>
                </c:pt>
                <c:pt idx="1159">
                  <c:v>2.9750499999999999E-3</c:v>
                </c:pt>
                <c:pt idx="1160">
                  <c:v>2.93859E-3</c:v>
                </c:pt>
                <c:pt idx="1161">
                  <c:v>2.8583800000000002E-3</c:v>
                </c:pt>
                <c:pt idx="1162">
                  <c:v>2.8583800000000002E-3</c:v>
                </c:pt>
                <c:pt idx="1163">
                  <c:v>2.73442E-3</c:v>
                </c:pt>
                <c:pt idx="1164">
                  <c:v>2.7125399999999998E-3</c:v>
                </c:pt>
                <c:pt idx="1165">
                  <c:v>2.6469200000000001E-3</c:v>
                </c:pt>
                <c:pt idx="1166">
                  <c:v>2.58858E-3</c:v>
                </c:pt>
                <c:pt idx="1167">
                  <c:v>2.5739999999999999E-3</c:v>
                </c:pt>
                <c:pt idx="1168">
                  <c:v>2.5521200000000002E-3</c:v>
                </c:pt>
                <c:pt idx="1169">
                  <c:v>2.5521200000000002E-3</c:v>
                </c:pt>
                <c:pt idx="1170">
                  <c:v>2.53754E-3</c:v>
                </c:pt>
                <c:pt idx="1171">
                  <c:v>2.4865E-3</c:v>
                </c:pt>
                <c:pt idx="1172">
                  <c:v>2.4135799999999998E-3</c:v>
                </c:pt>
                <c:pt idx="1173">
                  <c:v>2.39171E-3</c:v>
                </c:pt>
                <c:pt idx="1174">
                  <c:v>2.3552500000000001E-3</c:v>
                </c:pt>
                <c:pt idx="1175">
                  <c:v>2.2604499999999998E-3</c:v>
                </c:pt>
                <c:pt idx="1176">
                  <c:v>2.0198199999999999E-3</c:v>
                </c:pt>
                <c:pt idx="1177">
                  <c:v>2.0125299999999998E-3</c:v>
                </c:pt>
                <c:pt idx="1178">
                  <c:v>1.8812799999999999E-3</c:v>
                </c:pt>
                <c:pt idx="1179">
                  <c:v>1.83753E-3</c:v>
                </c:pt>
                <c:pt idx="1180">
                  <c:v>1.82295E-3</c:v>
                </c:pt>
                <c:pt idx="1181">
                  <c:v>1.80836E-3</c:v>
                </c:pt>
                <c:pt idx="1182">
                  <c:v>1.69899E-3</c:v>
                </c:pt>
                <c:pt idx="1183">
                  <c:v>1.6844E-3</c:v>
                </c:pt>
                <c:pt idx="1184">
                  <c:v>1.6844E-3</c:v>
                </c:pt>
                <c:pt idx="1185">
                  <c:v>1.6479400000000001E-3</c:v>
                </c:pt>
                <c:pt idx="1186">
                  <c:v>1.5969000000000001E-3</c:v>
                </c:pt>
                <c:pt idx="1187">
                  <c:v>1.5239800000000001E-3</c:v>
                </c:pt>
                <c:pt idx="1188">
                  <c:v>1.48752E-3</c:v>
                </c:pt>
                <c:pt idx="1189">
                  <c:v>1.4583599999999999E-3</c:v>
                </c:pt>
                <c:pt idx="1190">
                  <c:v>1.3781500000000001E-3</c:v>
                </c:pt>
                <c:pt idx="1191">
                  <c:v>1.3052300000000001E-3</c:v>
                </c:pt>
                <c:pt idx="1192">
                  <c:v>1.29794E-3</c:v>
                </c:pt>
                <c:pt idx="1193">
                  <c:v>1.19585E-3</c:v>
                </c:pt>
                <c:pt idx="1194">
                  <c:v>1.17398E-3</c:v>
                </c:pt>
                <c:pt idx="1195">
                  <c:v>1.1229300000000001E-3</c:v>
                </c:pt>
                <c:pt idx="1196">
                  <c:v>1.1083499999999999E-3</c:v>
                </c:pt>
                <c:pt idx="1197">
                  <c:v>1.09377E-3</c:v>
                </c:pt>
                <c:pt idx="1198">
                  <c:v>1.0864799999999999E-3</c:v>
                </c:pt>
                <c:pt idx="1199">
                  <c:v>1.0281400000000001E-3</c:v>
                </c:pt>
                <c:pt idx="1200">
                  <c:v>9.6251599999999996E-4</c:v>
                </c:pt>
                <c:pt idx="1201">
                  <c:v>9.1147299999999999E-4</c:v>
                </c:pt>
                <c:pt idx="1202">
                  <c:v>8.8959800000000002E-4</c:v>
                </c:pt>
                <c:pt idx="1203">
                  <c:v>8.7501400000000002E-4</c:v>
                </c:pt>
                <c:pt idx="1204">
                  <c:v>8.6772200000000002E-4</c:v>
                </c:pt>
                <c:pt idx="1205">
                  <c:v>7.5834600000000002E-4</c:v>
                </c:pt>
                <c:pt idx="1206">
                  <c:v>7.3647000000000003E-4</c:v>
                </c:pt>
                <c:pt idx="1207">
                  <c:v>6.9271999999999997E-4</c:v>
                </c:pt>
                <c:pt idx="1208">
                  <c:v>6.8542799999999997E-4</c:v>
                </c:pt>
                <c:pt idx="1209">
                  <c:v>6.8542799999999997E-4</c:v>
                </c:pt>
                <c:pt idx="1210">
                  <c:v>6.48969E-4</c:v>
                </c:pt>
                <c:pt idx="1211">
                  <c:v>6.3438500000000001E-4</c:v>
                </c:pt>
                <c:pt idx="1212">
                  <c:v>6.2709400000000002E-4</c:v>
                </c:pt>
                <c:pt idx="1213">
                  <c:v>6.1980200000000003E-4</c:v>
                </c:pt>
                <c:pt idx="1214">
                  <c:v>6.0521800000000003E-4</c:v>
                </c:pt>
                <c:pt idx="1215">
                  <c:v>5.9792600000000003E-4</c:v>
                </c:pt>
                <c:pt idx="1216">
                  <c:v>5.9063500000000005E-4</c:v>
                </c:pt>
                <c:pt idx="1217">
                  <c:v>5.9063500000000005E-4</c:v>
                </c:pt>
                <c:pt idx="1218">
                  <c:v>5.6875899999999995E-4</c:v>
                </c:pt>
                <c:pt idx="1219">
                  <c:v>5.4688399999999998E-4</c:v>
                </c:pt>
                <c:pt idx="1220">
                  <c:v>5.1042500000000001E-4</c:v>
                </c:pt>
                <c:pt idx="1221">
                  <c:v>5.0313300000000001E-4</c:v>
                </c:pt>
                <c:pt idx="1222">
                  <c:v>4.8855000000000003E-4</c:v>
                </c:pt>
                <c:pt idx="1223">
                  <c:v>4.5938199999999999E-4</c:v>
                </c:pt>
                <c:pt idx="1224">
                  <c:v>4.3750700000000001E-4</c:v>
                </c:pt>
                <c:pt idx="1225">
                  <c:v>4.3750700000000001E-4</c:v>
                </c:pt>
                <c:pt idx="1226">
                  <c:v>4.3021500000000001E-4</c:v>
                </c:pt>
                <c:pt idx="1227">
                  <c:v>4.2292399999999998E-4</c:v>
                </c:pt>
                <c:pt idx="1228">
                  <c:v>4.1563199999999998E-4</c:v>
                </c:pt>
                <c:pt idx="1229">
                  <c:v>4.1563199999999998E-4</c:v>
                </c:pt>
                <c:pt idx="1230">
                  <c:v>3.9375599999999999E-4</c:v>
                </c:pt>
                <c:pt idx="1231">
                  <c:v>3.9375599999999999E-4</c:v>
                </c:pt>
                <c:pt idx="1232">
                  <c:v>3.8646500000000001E-4</c:v>
                </c:pt>
                <c:pt idx="1233">
                  <c:v>3.8646500000000001E-4</c:v>
                </c:pt>
                <c:pt idx="1234">
                  <c:v>3.7917300000000001E-4</c:v>
                </c:pt>
                <c:pt idx="1235">
                  <c:v>3.5729700000000002E-4</c:v>
                </c:pt>
                <c:pt idx="1236">
                  <c:v>3.5000599999999998E-4</c:v>
                </c:pt>
                <c:pt idx="1237">
                  <c:v>3.4271399999999999E-4</c:v>
                </c:pt>
                <c:pt idx="1238">
                  <c:v>3.3542199999999999E-4</c:v>
                </c:pt>
                <c:pt idx="1239">
                  <c:v>3.3542199999999999E-4</c:v>
                </c:pt>
                <c:pt idx="1240">
                  <c:v>3.2812999999999999E-4</c:v>
                </c:pt>
                <c:pt idx="1241">
                  <c:v>3.2812999999999999E-4</c:v>
                </c:pt>
                <c:pt idx="1242">
                  <c:v>3.2812999999999999E-4</c:v>
                </c:pt>
                <c:pt idx="1243">
                  <c:v>3.2812999999999999E-4</c:v>
                </c:pt>
                <c:pt idx="1244">
                  <c:v>3.2083900000000001E-4</c:v>
                </c:pt>
                <c:pt idx="1245">
                  <c:v>3.2083900000000001E-4</c:v>
                </c:pt>
                <c:pt idx="1246">
                  <c:v>3.2083900000000001E-4</c:v>
                </c:pt>
                <c:pt idx="1247">
                  <c:v>3.0625500000000001E-4</c:v>
                </c:pt>
                <c:pt idx="1248">
                  <c:v>3.0625500000000001E-4</c:v>
                </c:pt>
                <c:pt idx="1249">
                  <c:v>3.0625500000000001E-4</c:v>
                </c:pt>
                <c:pt idx="1250">
                  <c:v>3.0625500000000001E-4</c:v>
                </c:pt>
                <c:pt idx="1251">
                  <c:v>2.9167100000000002E-4</c:v>
                </c:pt>
                <c:pt idx="1252">
                  <c:v>2.8437999999999998E-4</c:v>
                </c:pt>
                <c:pt idx="1253">
                  <c:v>2.8437999999999998E-4</c:v>
                </c:pt>
                <c:pt idx="1254">
                  <c:v>2.8437999999999998E-4</c:v>
                </c:pt>
                <c:pt idx="1255">
                  <c:v>2.8437999999999998E-4</c:v>
                </c:pt>
                <c:pt idx="1256">
                  <c:v>2.7708799999999999E-4</c:v>
                </c:pt>
                <c:pt idx="1257">
                  <c:v>2.6979599999999999E-4</c:v>
                </c:pt>
                <c:pt idx="1258">
                  <c:v>2.6979599999999999E-4</c:v>
                </c:pt>
                <c:pt idx="1259">
                  <c:v>2.6250399999999999E-4</c:v>
                </c:pt>
                <c:pt idx="1260">
                  <c:v>2.6250399999999999E-4</c:v>
                </c:pt>
                <c:pt idx="1261">
                  <c:v>2.55212E-4</c:v>
                </c:pt>
                <c:pt idx="1262">
                  <c:v>2.55212E-4</c:v>
                </c:pt>
                <c:pt idx="1263">
                  <c:v>2.55212E-4</c:v>
                </c:pt>
                <c:pt idx="1264">
                  <c:v>2.4792100000000001E-4</c:v>
                </c:pt>
                <c:pt idx="1265">
                  <c:v>2.4792100000000001E-4</c:v>
                </c:pt>
                <c:pt idx="1266">
                  <c:v>2.4792100000000001E-4</c:v>
                </c:pt>
                <c:pt idx="1267">
                  <c:v>2.4792100000000001E-4</c:v>
                </c:pt>
                <c:pt idx="1268">
                  <c:v>2.4792100000000001E-4</c:v>
                </c:pt>
                <c:pt idx="1269">
                  <c:v>2.4792100000000001E-4</c:v>
                </c:pt>
                <c:pt idx="1270">
                  <c:v>2.4792100000000001E-4</c:v>
                </c:pt>
                <c:pt idx="1271">
                  <c:v>2.4062899999999999E-4</c:v>
                </c:pt>
                <c:pt idx="1272">
                  <c:v>2.4062899999999999E-4</c:v>
                </c:pt>
                <c:pt idx="1273">
                  <c:v>2.4062899999999999E-4</c:v>
                </c:pt>
                <c:pt idx="1274">
                  <c:v>2.4062899999999999E-4</c:v>
                </c:pt>
                <c:pt idx="1275">
                  <c:v>2.4062899999999999E-4</c:v>
                </c:pt>
                <c:pt idx="1276">
                  <c:v>2.4062899999999999E-4</c:v>
                </c:pt>
                <c:pt idx="1277">
                  <c:v>2.3333699999999999E-4</c:v>
                </c:pt>
                <c:pt idx="1278">
                  <c:v>2.3333699999999999E-4</c:v>
                </c:pt>
                <c:pt idx="1279">
                  <c:v>2.2604499999999999E-4</c:v>
                </c:pt>
                <c:pt idx="1280">
                  <c:v>2.2604499999999999E-4</c:v>
                </c:pt>
                <c:pt idx="1281">
                  <c:v>2.2604499999999999E-4</c:v>
                </c:pt>
                <c:pt idx="1282">
                  <c:v>2.1875400000000001E-4</c:v>
                </c:pt>
                <c:pt idx="1283">
                  <c:v>2.1875400000000001E-4</c:v>
                </c:pt>
                <c:pt idx="1284">
                  <c:v>2.1875400000000001E-4</c:v>
                </c:pt>
                <c:pt idx="1285">
                  <c:v>2.1875400000000001E-4</c:v>
                </c:pt>
                <c:pt idx="1286">
                  <c:v>2.1875400000000001E-4</c:v>
                </c:pt>
                <c:pt idx="1287">
                  <c:v>2.1875400000000001E-4</c:v>
                </c:pt>
                <c:pt idx="1288">
                  <c:v>2.1875400000000001E-4</c:v>
                </c:pt>
                <c:pt idx="1289">
                  <c:v>2.1146199999999999E-4</c:v>
                </c:pt>
                <c:pt idx="1290">
                  <c:v>2.1146199999999999E-4</c:v>
                </c:pt>
                <c:pt idx="1291">
                  <c:v>2.1146199999999999E-4</c:v>
                </c:pt>
                <c:pt idx="1292">
                  <c:v>2.0416999999999999E-4</c:v>
                </c:pt>
                <c:pt idx="1293">
                  <c:v>2.0416999999999999E-4</c:v>
                </c:pt>
                <c:pt idx="1294">
                  <c:v>2.0416999999999999E-4</c:v>
                </c:pt>
                <c:pt idx="1295">
                  <c:v>2.0416999999999999E-4</c:v>
                </c:pt>
                <c:pt idx="1296">
                  <c:v>2.0416999999999999E-4</c:v>
                </c:pt>
                <c:pt idx="1297">
                  <c:v>1.9687799999999999E-4</c:v>
                </c:pt>
                <c:pt idx="1298">
                  <c:v>1.9687799999999999E-4</c:v>
                </c:pt>
                <c:pt idx="1299">
                  <c:v>1.9687799999999999E-4</c:v>
                </c:pt>
                <c:pt idx="1300">
                  <c:v>1.9687799999999999E-4</c:v>
                </c:pt>
                <c:pt idx="1301">
                  <c:v>1.9687799999999999E-4</c:v>
                </c:pt>
                <c:pt idx="1302">
                  <c:v>1.9687799999999999E-4</c:v>
                </c:pt>
                <c:pt idx="1303">
                  <c:v>1.9687799999999999E-4</c:v>
                </c:pt>
                <c:pt idx="1304">
                  <c:v>1.9687799999999999E-4</c:v>
                </c:pt>
                <c:pt idx="1305">
                  <c:v>1.9687799999999999E-4</c:v>
                </c:pt>
                <c:pt idx="1306">
                  <c:v>1.9687799999999999E-4</c:v>
                </c:pt>
                <c:pt idx="1307">
                  <c:v>1.89586E-4</c:v>
                </c:pt>
                <c:pt idx="1308">
                  <c:v>1.89586E-4</c:v>
                </c:pt>
                <c:pt idx="1309">
                  <c:v>1.89586E-4</c:v>
                </c:pt>
                <c:pt idx="1310">
                  <c:v>1.89586E-4</c:v>
                </c:pt>
                <c:pt idx="1311">
                  <c:v>1.89586E-4</c:v>
                </c:pt>
                <c:pt idx="1312">
                  <c:v>1.8229499999999999E-4</c:v>
                </c:pt>
                <c:pt idx="1313">
                  <c:v>1.8229499999999999E-4</c:v>
                </c:pt>
                <c:pt idx="1314">
                  <c:v>1.8229499999999999E-4</c:v>
                </c:pt>
                <c:pt idx="1315">
                  <c:v>1.8229499999999999E-4</c:v>
                </c:pt>
                <c:pt idx="1316">
                  <c:v>1.8229499999999999E-4</c:v>
                </c:pt>
                <c:pt idx="1317">
                  <c:v>1.8229499999999999E-4</c:v>
                </c:pt>
                <c:pt idx="1318">
                  <c:v>1.7500299999999999E-4</c:v>
                </c:pt>
                <c:pt idx="1319">
                  <c:v>1.7500299999999999E-4</c:v>
                </c:pt>
                <c:pt idx="1320">
                  <c:v>1.7500299999999999E-4</c:v>
                </c:pt>
                <c:pt idx="1321">
                  <c:v>1.7500299999999999E-4</c:v>
                </c:pt>
                <c:pt idx="1322">
                  <c:v>1.7500299999999999E-4</c:v>
                </c:pt>
                <c:pt idx="1323">
                  <c:v>1.7500299999999999E-4</c:v>
                </c:pt>
                <c:pt idx="1324">
                  <c:v>1.7500299999999999E-4</c:v>
                </c:pt>
                <c:pt idx="1325">
                  <c:v>1.7500299999999999E-4</c:v>
                </c:pt>
                <c:pt idx="1326">
                  <c:v>1.7500299999999999E-4</c:v>
                </c:pt>
                <c:pt idx="1327">
                  <c:v>1.7500299999999999E-4</c:v>
                </c:pt>
                <c:pt idx="1328">
                  <c:v>1.7500299999999999E-4</c:v>
                </c:pt>
                <c:pt idx="1329">
                  <c:v>1.6771099999999999E-4</c:v>
                </c:pt>
                <c:pt idx="1330">
                  <c:v>1.6771099999999999E-4</c:v>
                </c:pt>
                <c:pt idx="1331">
                  <c:v>1.6771099999999999E-4</c:v>
                </c:pt>
                <c:pt idx="1332">
                  <c:v>1.6771099999999999E-4</c:v>
                </c:pt>
                <c:pt idx="1333">
                  <c:v>1.6771099999999999E-4</c:v>
                </c:pt>
                <c:pt idx="1334">
                  <c:v>1.6771099999999999E-4</c:v>
                </c:pt>
                <c:pt idx="1335">
                  <c:v>1.6771099999999999E-4</c:v>
                </c:pt>
                <c:pt idx="1336">
                  <c:v>1.6771099999999999E-4</c:v>
                </c:pt>
                <c:pt idx="1337">
                  <c:v>1.6771099999999999E-4</c:v>
                </c:pt>
                <c:pt idx="1338">
                  <c:v>1.60419E-4</c:v>
                </c:pt>
                <c:pt idx="1339">
                  <c:v>1.60419E-4</c:v>
                </c:pt>
                <c:pt idx="1340">
                  <c:v>1.60419E-4</c:v>
                </c:pt>
                <c:pt idx="1341">
                  <c:v>1.60419E-4</c:v>
                </c:pt>
                <c:pt idx="1342">
                  <c:v>1.60419E-4</c:v>
                </c:pt>
                <c:pt idx="1343">
                  <c:v>1.60419E-4</c:v>
                </c:pt>
                <c:pt idx="1344">
                  <c:v>1.53127E-4</c:v>
                </c:pt>
                <c:pt idx="1345">
                  <c:v>1.53127E-4</c:v>
                </c:pt>
                <c:pt idx="1346">
                  <c:v>1.53127E-4</c:v>
                </c:pt>
                <c:pt idx="1347">
                  <c:v>1.53127E-4</c:v>
                </c:pt>
                <c:pt idx="1348">
                  <c:v>1.53127E-4</c:v>
                </c:pt>
                <c:pt idx="1349">
                  <c:v>1.53127E-4</c:v>
                </c:pt>
                <c:pt idx="1350">
                  <c:v>1.53127E-4</c:v>
                </c:pt>
                <c:pt idx="1351">
                  <c:v>1.53127E-4</c:v>
                </c:pt>
                <c:pt idx="1352">
                  <c:v>1.53127E-4</c:v>
                </c:pt>
                <c:pt idx="1353">
                  <c:v>1.53127E-4</c:v>
                </c:pt>
                <c:pt idx="1354">
                  <c:v>1.53127E-4</c:v>
                </c:pt>
                <c:pt idx="1355">
                  <c:v>1.53127E-4</c:v>
                </c:pt>
                <c:pt idx="1356">
                  <c:v>1.53127E-4</c:v>
                </c:pt>
                <c:pt idx="1357">
                  <c:v>1.4583599999999999E-4</c:v>
                </c:pt>
                <c:pt idx="1358">
                  <c:v>1.4583599999999999E-4</c:v>
                </c:pt>
                <c:pt idx="1359">
                  <c:v>1.4583599999999999E-4</c:v>
                </c:pt>
                <c:pt idx="1360">
                  <c:v>1.4583599999999999E-4</c:v>
                </c:pt>
                <c:pt idx="1361">
                  <c:v>1.4583599999999999E-4</c:v>
                </c:pt>
                <c:pt idx="1362">
                  <c:v>1.4583599999999999E-4</c:v>
                </c:pt>
                <c:pt idx="1363">
                  <c:v>1.4583599999999999E-4</c:v>
                </c:pt>
                <c:pt idx="1364">
                  <c:v>1.4583599999999999E-4</c:v>
                </c:pt>
                <c:pt idx="1365">
                  <c:v>1.4583599999999999E-4</c:v>
                </c:pt>
                <c:pt idx="1366">
                  <c:v>1.4583599999999999E-4</c:v>
                </c:pt>
                <c:pt idx="1367">
                  <c:v>1.4583599999999999E-4</c:v>
                </c:pt>
                <c:pt idx="1368">
                  <c:v>1.4583599999999999E-4</c:v>
                </c:pt>
                <c:pt idx="1369">
                  <c:v>1.4583599999999999E-4</c:v>
                </c:pt>
                <c:pt idx="1370">
                  <c:v>1.4583599999999999E-4</c:v>
                </c:pt>
                <c:pt idx="1371">
                  <c:v>1.4583599999999999E-4</c:v>
                </c:pt>
                <c:pt idx="1372">
                  <c:v>1.3854399999999999E-4</c:v>
                </c:pt>
                <c:pt idx="1373">
                  <c:v>1.3854399999999999E-4</c:v>
                </c:pt>
                <c:pt idx="1374">
                  <c:v>1.3854399999999999E-4</c:v>
                </c:pt>
                <c:pt idx="1375">
                  <c:v>1.3854399999999999E-4</c:v>
                </c:pt>
                <c:pt idx="1376">
                  <c:v>1.3854399999999999E-4</c:v>
                </c:pt>
                <c:pt idx="1377">
                  <c:v>1.3854399999999999E-4</c:v>
                </c:pt>
                <c:pt idx="1378">
                  <c:v>1.3854399999999999E-4</c:v>
                </c:pt>
                <c:pt idx="1379">
                  <c:v>1.3854399999999999E-4</c:v>
                </c:pt>
                <c:pt idx="1380">
                  <c:v>1.3854399999999999E-4</c:v>
                </c:pt>
                <c:pt idx="1381">
                  <c:v>1.3854399999999999E-4</c:v>
                </c:pt>
                <c:pt idx="1382">
                  <c:v>1.3854399999999999E-4</c:v>
                </c:pt>
                <c:pt idx="1383">
                  <c:v>1.3854399999999999E-4</c:v>
                </c:pt>
                <c:pt idx="1384">
                  <c:v>1.3854399999999999E-4</c:v>
                </c:pt>
                <c:pt idx="1385">
                  <c:v>1.3854399999999999E-4</c:v>
                </c:pt>
                <c:pt idx="1386">
                  <c:v>1.3854399999999999E-4</c:v>
                </c:pt>
                <c:pt idx="1387">
                  <c:v>1.3854399999999999E-4</c:v>
                </c:pt>
                <c:pt idx="1388">
                  <c:v>1.31252E-4</c:v>
                </c:pt>
                <c:pt idx="1389">
                  <c:v>1.31252E-4</c:v>
                </c:pt>
                <c:pt idx="1390">
                  <c:v>1.31252E-4</c:v>
                </c:pt>
                <c:pt idx="1391">
                  <c:v>1.31252E-4</c:v>
                </c:pt>
                <c:pt idx="1392">
                  <c:v>1.31252E-4</c:v>
                </c:pt>
                <c:pt idx="1393">
                  <c:v>1.31252E-4</c:v>
                </c:pt>
                <c:pt idx="1394">
                  <c:v>1.31252E-4</c:v>
                </c:pt>
                <c:pt idx="1395">
                  <c:v>1.31252E-4</c:v>
                </c:pt>
                <c:pt idx="1396">
                  <c:v>1.31252E-4</c:v>
                </c:pt>
                <c:pt idx="1397">
                  <c:v>1.31252E-4</c:v>
                </c:pt>
                <c:pt idx="1398">
                  <c:v>1.31252E-4</c:v>
                </c:pt>
                <c:pt idx="1399">
                  <c:v>1.31252E-4</c:v>
                </c:pt>
                <c:pt idx="1400">
                  <c:v>1.31252E-4</c:v>
                </c:pt>
                <c:pt idx="1401">
                  <c:v>1.31252E-4</c:v>
                </c:pt>
                <c:pt idx="1402">
                  <c:v>1.31252E-4</c:v>
                </c:pt>
                <c:pt idx="1403">
                  <c:v>1.31252E-4</c:v>
                </c:pt>
                <c:pt idx="1404">
                  <c:v>1.31252E-4</c:v>
                </c:pt>
                <c:pt idx="1405">
                  <c:v>1.31252E-4</c:v>
                </c:pt>
                <c:pt idx="1406">
                  <c:v>1.31252E-4</c:v>
                </c:pt>
                <c:pt idx="1407">
                  <c:v>1.31252E-4</c:v>
                </c:pt>
                <c:pt idx="1408">
                  <c:v>1.31252E-4</c:v>
                </c:pt>
                <c:pt idx="1409">
                  <c:v>1.2396E-4</c:v>
                </c:pt>
                <c:pt idx="1410">
                  <c:v>1.2396E-4</c:v>
                </c:pt>
                <c:pt idx="1411">
                  <c:v>1.2396E-4</c:v>
                </c:pt>
                <c:pt idx="1412">
                  <c:v>1.2396E-4</c:v>
                </c:pt>
                <c:pt idx="1413">
                  <c:v>1.2396E-4</c:v>
                </c:pt>
                <c:pt idx="1414">
                  <c:v>1.2396E-4</c:v>
                </c:pt>
                <c:pt idx="1415">
                  <c:v>1.2396E-4</c:v>
                </c:pt>
                <c:pt idx="1416">
                  <c:v>1.2396E-4</c:v>
                </c:pt>
                <c:pt idx="1417">
                  <c:v>1.2396E-4</c:v>
                </c:pt>
                <c:pt idx="1418">
                  <c:v>1.2396E-4</c:v>
                </c:pt>
                <c:pt idx="1419">
                  <c:v>1.2396E-4</c:v>
                </c:pt>
                <c:pt idx="1420">
                  <c:v>1.2396E-4</c:v>
                </c:pt>
                <c:pt idx="1421">
                  <c:v>1.2396E-4</c:v>
                </c:pt>
                <c:pt idx="1422">
                  <c:v>1.2396E-4</c:v>
                </c:pt>
                <c:pt idx="1423">
                  <c:v>1.2396E-4</c:v>
                </c:pt>
                <c:pt idx="1424">
                  <c:v>1.16669E-4</c:v>
                </c:pt>
                <c:pt idx="1425">
                  <c:v>1.16669E-4</c:v>
                </c:pt>
                <c:pt idx="1426">
                  <c:v>1.16669E-4</c:v>
                </c:pt>
                <c:pt idx="1427">
                  <c:v>1.16669E-4</c:v>
                </c:pt>
                <c:pt idx="1428">
                  <c:v>1.16669E-4</c:v>
                </c:pt>
                <c:pt idx="1429">
                  <c:v>1.16669E-4</c:v>
                </c:pt>
                <c:pt idx="1430">
                  <c:v>1.16669E-4</c:v>
                </c:pt>
                <c:pt idx="1431">
                  <c:v>1.16669E-4</c:v>
                </c:pt>
                <c:pt idx="1432">
                  <c:v>1.16669E-4</c:v>
                </c:pt>
                <c:pt idx="1433">
                  <c:v>1.16669E-4</c:v>
                </c:pt>
                <c:pt idx="1434">
                  <c:v>1.16669E-4</c:v>
                </c:pt>
                <c:pt idx="1435">
                  <c:v>1.16669E-4</c:v>
                </c:pt>
                <c:pt idx="1436">
                  <c:v>1.16669E-4</c:v>
                </c:pt>
                <c:pt idx="1437">
                  <c:v>1.16669E-4</c:v>
                </c:pt>
                <c:pt idx="1438">
                  <c:v>1.16669E-4</c:v>
                </c:pt>
                <c:pt idx="1439">
                  <c:v>1.16669E-4</c:v>
                </c:pt>
                <c:pt idx="1440">
                  <c:v>1.16669E-4</c:v>
                </c:pt>
                <c:pt idx="1441">
                  <c:v>1.16669E-4</c:v>
                </c:pt>
                <c:pt idx="1442">
                  <c:v>1.16669E-4</c:v>
                </c:pt>
                <c:pt idx="1443">
                  <c:v>1.16669E-4</c:v>
                </c:pt>
                <c:pt idx="1444">
                  <c:v>1.16669E-4</c:v>
                </c:pt>
                <c:pt idx="1445">
                  <c:v>1.16669E-4</c:v>
                </c:pt>
                <c:pt idx="1446">
                  <c:v>1.16669E-4</c:v>
                </c:pt>
                <c:pt idx="1447">
                  <c:v>1.16669E-4</c:v>
                </c:pt>
                <c:pt idx="1448">
                  <c:v>1.16669E-4</c:v>
                </c:pt>
                <c:pt idx="1449">
                  <c:v>1.0937700000000001E-4</c:v>
                </c:pt>
                <c:pt idx="1450">
                  <c:v>1.0937700000000001E-4</c:v>
                </c:pt>
                <c:pt idx="1451">
                  <c:v>1.0937700000000001E-4</c:v>
                </c:pt>
                <c:pt idx="1452">
                  <c:v>1.0937700000000001E-4</c:v>
                </c:pt>
                <c:pt idx="1453">
                  <c:v>1.0937700000000001E-4</c:v>
                </c:pt>
                <c:pt idx="1454">
                  <c:v>1.0937700000000001E-4</c:v>
                </c:pt>
                <c:pt idx="1455">
                  <c:v>1.0937700000000001E-4</c:v>
                </c:pt>
                <c:pt idx="1456">
                  <c:v>1.0937700000000001E-4</c:v>
                </c:pt>
                <c:pt idx="1457">
                  <c:v>1.0937700000000001E-4</c:v>
                </c:pt>
                <c:pt idx="1458">
                  <c:v>1.0937700000000001E-4</c:v>
                </c:pt>
                <c:pt idx="1459">
                  <c:v>1.0937700000000001E-4</c:v>
                </c:pt>
                <c:pt idx="1460">
                  <c:v>1.0937700000000001E-4</c:v>
                </c:pt>
                <c:pt idx="1461">
                  <c:v>1.0937700000000001E-4</c:v>
                </c:pt>
                <c:pt idx="1462">
                  <c:v>1.0937700000000001E-4</c:v>
                </c:pt>
                <c:pt idx="1463">
                  <c:v>1.0937700000000001E-4</c:v>
                </c:pt>
                <c:pt idx="1464">
                  <c:v>1.0937700000000001E-4</c:v>
                </c:pt>
                <c:pt idx="1465">
                  <c:v>1.0937700000000001E-4</c:v>
                </c:pt>
                <c:pt idx="1466">
                  <c:v>1.0937700000000001E-4</c:v>
                </c:pt>
                <c:pt idx="1467">
                  <c:v>1.0937700000000001E-4</c:v>
                </c:pt>
                <c:pt idx="1468">
                  <c:v>1.0937700000000001E-4</c:v>
                </c:pt>
                <c:pt idx="1469">
                  <c:v>1.0937700000000001E-4</c:v>
                </c:pt>
                <c:pt idx="1470">
                  <c:v>1.0937700000000001E-4</c:v>
                </c:pt>
                <c:pt idx="1471">
                  <c:v>1.0937700000000001E-4</c:v>
                </c:pt>
                <c:pt idx="1472">
                  <c:v>1.0937700000000001E-4</c:v>
                </c:pt>
                <c:pt idx="1473">
                  <c:v>1.0937700000000001E-4</c:v>
                </c:pt>
                <c:pt idx="1474">
                  <c:v>1.0937700000000001E-4</c:v>
                </c:pt>
                <c:pt idx="1475">
                  <c:v>1.0937700000000001E-4</c:v>
                </c:pt>
                <c:pt idx="1476">
                  <c:v>1.0937700000000001E-4</c:v>
                </c:pt>
                <c:pt idx="1477">
                  <c:v>1.0937700000000001E-4</c:v>
                </c:pt>
                <c:pt idx="1478">
                  <c:v>1.02085E-4</c:v>
                </c:pt>
                <c:pt idx="1479">
                  <c:v>1.02085E-4</c:v>
                </c:pt>
                <c:pt idx="1480">
                  <c:v>1.02085E-4</c:v>
                </c:pt>
                <c:pt idx="1481">
                  <c:v>1.02085E-4</c:v>
                </c:pt>
                <c:pt idx="1482">
                  <c:v>1.02085E-4</c:v>
                </c:pt>
                <c:pt idx="1483">
                  <c:v>1.02085E-4</c:v>
                </c:pt>
                <c:pt idx="1484">
                  <c:v>1.02085E-4</c:v>
                </c:pt>
                <c:pt idx="1485">
                  <c:v>1.02085E-4</c:v>
                </c:pt>
                <c:pt idx="1486">
                  <c:v>1.02085E-4</c:v>
                </c:pt>
                <c:pt idx="1487">
                  <c:v>1.02085E-4</c:v>
                </c:pt>
                <c:pt idx="1488">
                  <c:v>1.02085E-4</c:v>
                </c:pt>
                <c:pt idx="1489">
                  <c:v>1.02085E-4</c:v>
                </c:pt>
                <c:pt idx="1490">
                  <c:v>1.02085E-4</c:v>
                </c:pt>
                <c:pt idx="1491">
                  <c:v>1.02085E-4</c:v>
                </c:pt>
                <c:pt idx="1492">
                  <c:v>1.02085E-4</c:v>
                </c:pt>
                <c:pt idx="1493">
                  <c:v>1.02085E-4</c:v>
                </c:pt>
                <c:pt idx="1494">
                  <c:v>1.02085E-4</c:v>
                </c:pt>
                <c:pt idx="1495">
                  <c:v>1.02085E-4</c:v>
                </c:pt>
                <c:pt idx="1496">
                  <c:v>1.02085E-4</c:v>
                </c:pt>
                <c:pt idx="1497">
                  <c:v>1.02085E-4</c:v>
                </c:pt>
                <c:pt idx="1498">
                  <c:v>1.02085E-4</c:v>
                </c:pt>
                <c:pt idx="1499">
                  <c:v>1.02085E-4</c:v>
                </c:pt>
                <c:pt idx="1500">
                  <c:v>1.02085E-4</c:v>
                </c:pt>
                <c:pt idx="1501">
                  <c:v>1.02085E-4</c:v>
                </c:pt>
                <c:pt idx="1502">
                  <c:v>1.02085E-4</c:v>
                </c:pt>
                <c:pt idx="1503">
                  <c:v>1.02085E-4</c:v>
                </c:pt>
                <c:pt idx="1504">
                  <c:v>1.02085E-4</c:v>
                </c:pt>
                <c:pt idx="1505">
                  <c:v>1.02085E-4</c:v>
                </c:pt>
                <c:pt idx="1506">
                  <c:v>1.02085E-4</c:v>
                </c:pt>
                <c:pt idx="1507">
                  <c:v>1.02085E-4</c:v>
                </c:pt>
                <c:pt idx="1508">
                  <c:v>1.02085E-4</c:v>
                </c:pt>
                <c:pt idx="1509" formatCode="0.00E+00">
                  <c:v>9.4793199999999999E-5</c:v>
                </c:pt>
                <c:pt idx="1510" formatCode="0.00E+00">
                  <c:v>9.4793199999999999E-5</c:v>
                </c:pt>
                <c:pt idx="1511" formatCode="0.00E+00">
                  <c:v>9.4793199999999999E-5</c:v>
                </c:pt>
                <c:pt idx="1512" formatCode="0.00E+00">
                  <c:v>9.4793199999999999E-5</c:v>
                </c:pt>
                <c:pt idx="1513" formatCode="0.00E+00">
                  <c:v>9.4793199999999999E-5</c:v>
                </c:pt>
                <c:pt idx="1514" formatCode="0.00E+00">
                  <c:v>9.4793199999999999E-5</c:v>
                </c:pt>
                <c:pt idx="1515" formatCode="0.00E+00">
                  <c:v>9.4793199999999999E-5</c:v>
                </c:pt>
                <c:pt idx="1516" formatCode="0.00E+00">
                  <c:v>9.4793199999999999E-5</c:v>
                </c:pt>
                <c:pt idx="1517" formatCode="0.00E+00">
                  <c:v>9.4793199999999999E-5</c:v>
                </c:pt>
                <c:pt idx="1518" formatCode="0.00E+00">
                  <c:v>9.4793199999999999E-5</c:v>
                </c:pt>
                <c:pt idx="1519" formatCode="0.00E+00">
                  <c:v>9.4793199999999999E-5</c:v>
                </c:pt>
                <c:pt idx="1520" formatCode="0.00E+00">
                  <c:v>9.4793199999999999E-5</c:v>
                </c:pt>
                <c:pt idx="1521" formatCode="0.00E+00">
                  <c:v>9.4793199999999999E-5</c:v>
                </c:pt>
                <c:pt idx="1522" formatCode="0.00E+00">
                  <c:v>9.4793199999999999E-5</c:v>
                </c:pt>
                <c:pt idx="1523" formatCode="0.00E+00">
                  <c:v>9.4793199999999999E-5</c:v>
                </c:pt>
                <c:pt idx="1524" formatCode="0.00E+00">
                  <c:v>9.4793199999999999E-5</c:v>
                </c:pt>
                <c:pt idx="1525" formatCode="0.00E+00">
                  <c:v>9.4793199999999999E-5</c:v>
                </c:pt>
                <c:pt idx="1526" formatCode="0.00E+00">
                  <c:v>9.4793199999999999E-5</c:v>
                </c:pt>
                <c:pt idx="1527" formatCode="0.00E+00">
                  <c:v>9.4793199999999999E-5</c:v>
                </c:pt>
                <c:pt idx="1528" formatCode="0.00E+00">
                  <c:v>9.4793199999999999E-5</c:v>
                </c:pt>
                <c:pt idx="1529" formatCode="0.00E+00">
                  <c:v>9.4793199999999999E-5</c:v>
                </c:pt>
                <c:pt idx="1530" formatCode="0.00E+00">
                  <c:v>9.4793199999999999E-5</c:v>
                </c:pt>
                <c:pt idx="1531" formatCode="0.00E+00">
                  <c:v>9.4793199999999999E-5</c:v>
                </c:pt>
                <c:pt idx="1532" formatCode="0.00E+00">
                  <c:v>9.4793199999999999E-5</c:v>
                </c:pt>
                <c:pt idx="1533" formatCode="0.00E+00">
                  <c:v>9.4793199999999999E-5</c:v>
                </c:pt>
                <c:pt idx="1534" formatCode="0.00E+00">
                  <c:v>9.4793199999999999E-5</c:v>
                </c:pt>
                <c:pt idx="1535" formatCode="0.00E+00">
                  <c:v>9.4793199999999999E-5</c:v>
                </c:pt>
                <c:pt idx="1536" formatCode="0.00E+00">
                  <c:v>9.4793199999999999E-5</c:v>
                </c:pt>
                <c:pt idx="1537" formatCode="0.00E+00">
                  <c:v>8.7501400000000002E-5</c:v>
                </c:pt>
                <c:pt idx="1538" formatCode="0.00E+00">
                  <c:v>8.7501400000000002E-5</c:v>
                </c:pt>
                <c:pt idx="1539" formatCode="0.00E+00">
                  <c:v>8.7501400000000002E-5</c:v>
                </c:pt>
                <c:pt idx="1540" formatCode="0.00E+00">
                  <c:v>8.7501400000000002E-5</c:v>
                </c:pt>
                <c:pt idx="1541" formatCode="0.00E+00">
                  <c:v>8.7501400000000002E-5</c:v>
                </c:pt>
                <c:pt idx="1542" formatCode="0.00E+00">
                  <c:v>8.7501400000000002E-5</c:v>
                </c:pt>
                <c:pt idx="1543" formatCode="0.00E+00">
                  <c:v>8.7501400000000002E-5</c:v>
                </c:pt>
                <c:pt idx="1544" formatCode="0.00E+00">
                  <c:v>8.7501400000000002E-5</c:v>
                </c:pt>
                <c:pt idx="1545" formatCode="0.00E+00">
                  <c:v>8.7501400000000002E-5</c:v>
                </c:pt>
                <c:pt idx="1546" formatCode="0.00E+00">
                  <c:v>8.7501400000000002E-5</c:v>
                </c:pt>
                <c:pt idx="1547" formatCode="0.00E+00">
                  <c:v>8.7501400000000002E-5</c:v>
                </c:pt>
                <c:pt idx="1548" formatCode="0.00E+00">
                  <c:v>8.7501400000000002E-5</c:v>
                </c:pt>
                <c:pt idx="1549" formatCode="0.00E+00">
                  <c:v>8.7501400000000002E-5</c:v>
                </c:pt>
                <c:pt idx="1550" formatCode="0.00E+00">
                  <c:v>8.7501400000000002E-5</c:v>
                </c:pt>
                <c:pt idx="1551" formatCode="0.00E+00">
                  <c:v>8.7501400000000002E-5</c:v>
                </c:pt>
                <c:pt idx="1552" formatCode="0.00E+00">
                  <c:v>8.7501400000000002E-5</c:v>
                </c:pt>
                <c:pt idx="1553" formatCode="0.00E+00">
                  <c:v>8.7501400000000002E-5</c:v>
                </c:pt>
                <c:pt idx="1554" formatCode="0.00E+00">
                  <c:v>8.7501400000000002E-5</c:v>
                </c:pt>
                <c:pt idx="1555" formatCode="0.00E+00">
                  <c:v>8.7501400000000002E-5</c:v>
                </c:pt>
                <c:pt idx="1556" formatCode="0.00E+00">
                  <c:v>8.7501400000000002E-5</c:v>
                </c:pt>
                <c:pt idx="1557" formatCode="0.00E+00">
                  <c:v>8.7501400000000002E-5</c:v>
                </c:pt>
                <c:pt idx="1558" formatCode="0.00E+00">
                  <c:v>8.7501400000000002E-5</c:v>
                </c:pt>
                <c:pt idx="1559" formatCode="0.00E+00">
                  <c:v>8.7501400000000002E-5</c:v>
                </c:pt>
                <c:pt idx="1560" formatCode="0.00E+00">
                  <c:v>8.7501400000000002E-5</c:v>
                </c:pt>
                <c:pt idx="1561" formatCode="0.00E+00">
                  <c:v>8.7501400000000002E-5</c:v>
                </c:pt>
                <c:pt idx="1562" formatCode="0.00E+00">
                  <c:v>8.7501400000000002E-5</c:v>
                </c:pt>
                <c:pt idx="1563" formatCode="0.00E+00">
                  <c:v>8.7501400000000002E-5</c:v>
                </c:pt>
                <c:pt idx="1564" formatCode="0.00E+00">
                  <c:v>8.7501400000000002E-5</c:v>
                </c:pt>
                <c:pt idx="1565" formatCode="0.00E+00">
                  <c:v>8.7501400000000002E-5</c:v>
                </c:pt>
                <c:pt idx="1566" formatCode="0.00E+00">
                  <c:v>8.0209600000000005E-5</c:v>
                </c:pt>
                <c:pt idx="1567" formatCode="0.00E+00">
                  <c:v>8.0209600000000005E-5</c:v>
                </c:pt>
                <c:pt idx="1568" formatCode="0.00E+00">
                  <c:v>8.0209600000000005E-5</c:v>
                </c:pt>
                <c:pt idx="1569" formatCode="0.00E+00">
                  <c:v>8.0209600000000005E-5</c:v>
                </c:pt>
                <c:pt idx="1570" formatCode="0.00E+00">
                  <c:v>8.0209600000000005E-5</c:v>
                </c:pt>
                <c:pt idx="1571" formatCode="0.00E+00">
                  <c:v>8.0209600000000005E-5</c:v>
                </c:pt>
                <c:pt idx="1572" formatCode="0.00E+00">
                  <c:v>8.0209600000000005E-5</c:v>
                </c:pt>
                <c:pt idx="1573" formatCode="0.00E+00">
                  <c:v>8.0209600000000005E-5</c:v>
                </c:pt>
                <c:pt idx="1574" formatCode="0.00E+00">
                  <c:v>8.0209600000000005E-5</c:v>
                </c:pt>
                <c:pt idx="1575" formatCode="0.00E+00">
                  <c:v>8.0209600000000005E-5</c:v>
                </c:pt>
                <c:pt idx="1576" formatCode="0.00E+00">
                  <c:v>8.0209600000000005E-5</c:v>
                </c:pt>
                <c:pt idx="1577" formatCode="0.00E+00">
                  <c:v>8.0209600000000005E-5</c:v>
                </c:pt>
                <c:pt idx="1578" formatCode="0.00E+00">
                  <c:v>8.0209600000000005E-5</c:v>
                </c:pt>
                <c:pt idx="1579" formatCode="0.00E+00">
                  <c:v>8.0209600000000005E-5</c:v>
                </c:pt>
                <c:pt idx="1580" formatCode="0.00E+00">
                  <c:v>8.0209600000000005E-5</c:v>
                </c:pt>
                <c:pt idx="1581" formatCode="0.00E+00">
                  <c:v>8.0209600000000005E-5</c:v>
                </c:pt>
                <c:pt idx="1582" formatCode="0.00E+00">
                  <c:v>8.0209600000000005E-5</c:v>
                </c:pt>
                <c:pt idx="1583" formatCode="0.00E+00">
                  <c:v>8.0209600000000005E-5</c:v>
                </c:pt>
                <c:pt idx="1584" formatCode="0.00E+00">
                  <c:v>8.0209600000000005E-5</c:v>
                </c:pt>
                <c:pt idx="1585" formatCode="0.00E+00">
                  <c:v>8.0209600000000005E-5</c:v>
                </c:pt>
                <c:pt idx="1586" formatCode="0.00E+00">
                  <c:v>8.0209600000000005E-5</c:v>
                </c:pt>
                <c:pt idx="1587" formatCode="0.00E+00">
                  <c:v>8.0209600000000005E-5</c:v>
                </c:pt>
                <c:pt idx="1588" formatCode="0.00E+00">
                  <c:v>8.0209600000000005E-5</c:v>
                </c:pt>
                <c:pt idx="1589" formatCode="0.00E+00">
                  <c:v>8.0209600000000005E-5</c:v>
                </c:pt>
                <c:pt idx="1590" formatCode="0.00E+00">
                  <c:v>8.0209600000000005E-5</c:v>
                </c:pt>
                <c:pt idx="1591" formatCode="0.00E+00">
                  <c:v>8.0209600000000005E-5</c:v>
                </c:pt>
                <c:pt idx="1592" formatCode="0.00E+00">
                  <c:v>8.0209600000000005E-5</c:v>
                </c:pt>
                <c:pt idx="1593" formatCode="0.00E+00">
                  <c:v>8.0209600000000005E-5</c:v>
                </c:pt>
                <c:pt idx="1594" formatCode="0.00E+00">
                  <c:v>8.0209600000000005E-5</c:v>
                </c:pt>
                <c:pt idx="1595" formatCode="0.00E+00">
                  <c:v>8.0209600000000005E-5</c:v>
                </c:pt>
                <c:pt idx="1596" formatCode="0.00E+00">
                  <c:v>8.0209600000000005E-5</c:v>
                </c:pt>
                <c:pt idx="1597" formatCode="0.00E+00">
                  <c:v>8.0209600000000005E-5</c:v>
                </c:pt>
                <c:pt idx="1598" formatCode="0.00E+00">
                  <c:v>8.0209600000000005E-5</c:v>
                </c:pt>
                <c:pt idx="1599" formatCode="0.00E+00">
                  <c:v>8.0209600000000005E-5</c:v>
                </c:pt>
                <c:pt idx="1600" formatCode="0.00E+00">
                  <c:v>8.0209600000000005E-5</c:v>
                </c:pt>
                <c:pt idx="1601" formatCode="0.00E+00">
                  <c:v>8.0209600000000005E-5</c:v>
                </c:pt>
                <c:pt idx="1602" formatCode="0.00E+00">
                  <c:v>8.0209600000000005E-5</c:v>
                </c:pt>
                <c:pt idx="1603" formatCode="0.00E+00">
                  <c:v>8.0209600000000005E-5</c:v>
                </c:pt>
                <c:pt idx="1604" formatCode="0.00E+00">
                  <c:v>8.0209600000000005E-5</c:v>
                </c:pt>
                <c:pt idx="1605" formatCode="0.00E+00">
                  <c:v>8.0209600000000005E-5</c:v>
                </c:pt>
                <c:pt idx="1606" formatCode="0.00E+00">
                  <c:v>8.0209600000000005E-5</c:v>
                </c:pt>
                <c:pt idx="1607" formatCode="0.00E+00">
                  <c:v>8.0209600000000005E-5</c:v>
                </c:pt>
                <c:pt idx="1608" formatCode="0.00E+00">
                  <c:v>8.0209600000000005E-5</c:v>
                </c:pt>
                <c:pt idx="1609" formatCode="0.00E+00">
                  <c:v>8.0209600000000005E-5</c:v>
                </c:pt>
                <c:pt idx="1610" formatCode="0.00E+00">
                  <c:v>8.0209600000000005E-5</c:v>
                </c:pt>
                <c:pt idx="1611" formatCode="0.00E+00">
                  <c:v>8.0209600000000005E-5</c:v>
                </c:pt>
                <c:pt idx="1612" formatCode="0.00E+00">
                  <c:v>8.0209600000000005E-5</c:v>
                </c:pt>
                <c:pt idx="1613" formatCode="0.00E+00">
                  <c:v>7.2917900000000002E-5</c:v>
                </c:pt>
                <c:pt idx="1614" formatCode="0.00E+00">
                  <c:v>7.2917900000000002E-5</c:v>
                </c:pt>
                <c:pt idx="1615" formatCode="0.00E+00">
                  <c:v>7.2917900000000002E-5</c:v>
                </c:pt>
                <c:pt idx="1616" formatCode="0.00E+00">
                  <c:v>7.2917900000000002E-5</c:v>
                </c:pt>
                <c:pt idx="1617" formatCode="0.00E+00">
                  <c:v>7.2917900000000002E-5</c:v>
                </c:pt>
                <c:pt idx="1618" formatCode="0.00E+00">
                  <c:v>7.2917900000000002E-5</c:v>
                </c:pt>
                <c:pt idx="1619" formatCode="0.00E+00">
                  <c:v>7.2917900000000002E-5</c:v>
                </c:pt>
                <c:pt idx="1620" formatCode="0.00E+00">
                  <c:v>7.2917900000000002E-5</c:v>
                </c:pt>
                <c:pt idx="1621" formatCode="0.00E+00">
                  <c:v>7.2917900000000002E-5</c:v>
                </c:pt>
                <c:pt idx="1622" formatCode="0.00E+00">
                  <c:v>7.2917900000000002E-5</c:v>
                </c:pt>
                <c:pt idx="1623" formatCode="0.00E+00">
                  <c:v>7.2917900000000002E-5</c:v>
                </c:pt>
                <c:pt idx="1624" formatCode="0.00E+00">
                  <c:v>7.2917900000000002E-5</c:v>
                </c:pt>
                <c:pt idx="1625" formatCode="0.00E+00">
                  <c:v>7.2917900000000002E-5</c:v>
                </c:pt>
                <c:pt idx="1626" formatCode="0.00E+00">
                  <c:v>7.2917900000000002E-5</c:v>
                </c:pt>
                <c:pt idx="1627" formatCode="0.00E+00">
                  <c:v>7.2917900000000002E-5</c:v>
                </c:pt>
                <c:pt idx="1628" formatCode="0.00E+00">
                  <c:v>7.2917900000000002E-5</c:v>
                </c:pt>
                <c:pt idx="1629" formatCode="0.00E+00">
                  <c:v>7.2917900000000002E-5</c:v>
                </c:pt>
                <c:pt idx="1630" formatCode="0.00E+00">
                  <c:v>7.2917900000000002E-5</c:v>
                </c:pt>
                <c:pt idx="1631" formatCode="0.00E+00">
                  <c:v>7.2917900000000002E-5</c:v>
                </c:pt>
                <c:pt idx="1632" formatCode="0.00E+00">
                  <c:v>7.2917900000000002E-5</c:v>
                </c:pt>
                <c:pt idx="1633" formatCode="0.00E+00">
                  <c:v>7.2917900000000002E-5</c:v>
                </c:pt>
                <c:pt idx="1634" formatCode="0.00E+00">
                  <c:v>7.2917900000000002E-5</c:v>
                </c:pt>
                <c:pt idx="1635" formatCode="0.00E+00">
                  <c:v>7.2917900000000002E-5</c:v>
                </c:pt>
                <c:pt idx="1636" formatCode="0.00E+00">
                  <c:v>7.2917900000000002E-5</c:v>
                </c:pt>
                <c:pt idx="1637" formatCode="0.00E+00">
                  <c:v>7.2917900000000002E-5</c:v>
                </c:pt>
                <c:pt idx="1638" formatCode="0.00E+00">
                  <c:v>7.2917900000000002E-5</c:v>
                </c:pt>
                <c:pt idx="1639" formatCode="0.00E+00">
                  <c:v>7.2917900000000002E-5</c:v>
                </c:pt>
                <c:pt idx="1640" formatCode="0.00E+00">
                  <c:v>7.2917900000000002E-5</c:v>
                </c:pt>
                <c:pt idx="1641" formatCode="0.00E+00">
                  <c:v>7.2917900000000002E-5</c:v>
                </c:pt>
                <c:pt idx="1642" formatCode="0.00E+00">
                  <c:v>7.2917900000000002E-5</c:v>
                </c:pt>
                <c:pt idx="1643" formatCode="0.00E+00">
                  <c:v>7.2917900000000002E-5</c:v>
                </c:pt>
                <c:pt idx="1644" formatCode="0.00E+00">
                  <c:v>7.2917900000000002E-5</c:v>
                </c:pt>
                <c:pt idx="1645" formatCode="0.00E+00">
                  <c:v>7.2917900000000002E-5</c:v>
                </c:pt>
                <c:pt idx="1646" formatCode="0.00E+00">
                  <c:v>7.2917900000000002E-5</c:v>
                </c:pt>
                <c:pt idx="1647" formatCode="0.00E+00">
                  <c:v>7.2917900000000002E-5</c:v>
                </c:pt>
                <c:pt idx="1648" formatCode="0.00E+00">
                  <c:v>7.2917900000000002E-5</c:v>
                </c:pt>
                <c:pt idx="1649" formatCode="0.00E+00">
                  <c:v>7.2917900000000002E-5</c:v>
                </c:pt>
                <c:pt idx="1650" formatCode="0.00E+00">
                  <c:v>7.2917900000000002E-5</c:v>
                </c:pt>
                <c:pt idx="1651" formatCode="0.00E+00">
                  <c:v>7.2917900000000002E-5</c:v>
                </c:pt>
                <c:pt idx="1652" formatCode="0.00E+00">
                  <c:v>7.2917900000000002E-5</c:v>
                </c:pt>
                <c:pt idx="1653" formatCode="0.00E+00">
                  <c:v>7.2917900000000002E-5</c:v>
                </c:pt>
                <c:pt idx="1654" formatCode="0.00E+00">
                  <c:v>7.2917900000000002E-5</c:v>
                </c:pt>
                <c:pt idx="1655" formatCode="0.00E+00">
                  <c:v>7.2917900000000002E-5</c:v>
                </c:pt>
                <c:pt idx="1656" formatCode="0.00E+00">
                  <c:v>7.2917900000000002E-5</c:v>
                </c:pt>
                <c:pt idx="1657" formatCode="0.00E+00">
                  <c:v>7.2917900000000002E-5</c:v>
                </c:pt>
                <c:pt idx="1658" formatCode="0.00E+00">
                  <c:v>7.2917900000000002E-5</c:v>
                </c:pt>
                <c:pt idx="1659" formatCode="0.00E+00">
                  <c:v>7.2917900000000002E-5</c:v>
                </c:pt>
                <c:pt idx="1660" formatCode="0.00E+00">
                  <c:v>7.2917900000000002E-5</c:v>
                </c:pt>
                <c:pt idx="1661" formatCode="0.00E+00">
                  <c:v>7.2917900000000002E-5</c:v>
                </c:pt>
                <c:pt idx="1662" formatCode="0.00E+00">
                  <c:v>7.2917900000000002E-5</c:v>
                </c:pt>
                <c:pt idx="1663" formatCode="0.00E+00">
                  <c:v>7.2917900000000002E-5</c:v>
                </c:pt>
                <c:pt idx="1664" formatCode="0.00E+00">
                  <c:v>7.2917900000000002E-5</c:v>
                </c:pt>
                <c:pt idx="1665" formatCode="0.00E+00">
                  <c:v>7.2917900000000002E-5</c:v>
                </c:pt>
                <c:pt idx="1666" formatCode="0.00E+00">
                  <c:v>6.5626100000000005E-5</c:v>
                </c:pt>
                <c:pt idx="1667" formatCode="0.00E+00">
                  <c:v>6.5626100000000005E-5</c:v>
                </c:pt>
                <c:pt idx="1668" formatCode="0.00E+00">
                  <c:v>6.5626100000000005E-5</c:v>
                </c:pt>
                <c:pt idx="1669" formatCode="0.00E+00">
                  <c:v>6.5626100000000005E-5</c:v>
                </c:pt>
                <c:pt idx="1670" formatCode="0.00E+00">
                  <c:v>6.5626100000000005E-5</c:v>
                </c:pt>
                <c:pt idx="1671" formatCode="0.00E+00">
                  <c:v>6.5626100000000005E-5</c:v>
                </c:pt>
                <c:pt idx="1672" formatCode="0.00E+00">
                  <c:v>6.5626100000000005E-5</c:v>
                </c:pt>
                <c:pt idx="1673" formatCode="0.00E+00">
                  <c:v>6.5626100000000005E-5</c:v>
                </c:pt>
                <c:pt idx="1674" formatCode="0.00E+00">
                  <c:v>6.5626100000000005E-5</c:v>
                </c:pt>
                <c:pt idx="1675" formatCode="0.00E+00">
                  <c:v>6.5626100000000005E-5</c:v>
                </c:pt>
                <c:pt idx="1676" formatCode="0.00E+00">
                  <c:v>6.5626100000000005E-5</c:v>
                </c:pt>
                <c:pt idx="1677" formatCode="0.00E+00">
                  <c:v>6.5626100000000005E-5</c:v>
                </c:pt>
                <c:pt idx="1678" formatCode="0.00E+00">
                  <c:v>6.5626100000000005E-5</c:v>
                </c:pt>
                <c:pt idx="1679" formatCode="0.00E+00">
                  <c:v>6.5626100000000005E-5</c:v>
                </c:pt>
                <c:pt idx="1680" formatCode="0.00E+00">
                  <c:v>6.5626100000000005E-5</c:v>
                </c:pt>
                <c:pt idx="1681" formatCode="0.00E+00">
                  <c:v>5.8334300000000002E-5</c:v>
                </c:pt>
                <c:pt idx="1682" formatCode="0.00E+00">
                  <c:v>5.8334300000000002E-5</c:v>
                </c:pt>
                <c:pt idx="1683" formatCode="0.00E+00">
                  <c:v>5.8334300000000002E-5</c:v>
                </c:pt>
                <c:pt idx="1684" formatCode="0.00E+00">
                  <c:v>5.8334300000000002E-5</c:v>
                </c:pt>
                <c:pt idx="1685" formatCode="0.00E+00">
                  <c:v>5.8334300000000002E-5</c:v>
                </c:pt>
                <c:pt idx="1686" formatCode="0.00E+00">
                  <c:v>5.8334300000000002E-5</c:v>
                </c:pt>
                <c:pt idx="1687" formatCode="0.00E+00">
                  <c:v>5.8334300000000002E-5</c:v>
                </c:pt>
                <c:pt idx="1688" formatCode="0.00E+00">
                  <c:v>5.8334300000000002E-5</c:v>
                </c:pt>
                <c:pt idx="1689" formatCode="0.00E+00">
                  <c:v>5.8334300000000002E-5</c:v>
                </c:pt>
                <c:pt idx="1690" formatCode="0.00E+00">
                  <c:v>5.8334300000000002E-5</c:v>
                </c:pt>
                <c:pt idx="1691" formatCode="0.00E+00">
                  <c:v>5.8334300000000002E-5</c:v>
                </c:pt>
                <c:pt idx="1692" formatCode="0.00E+00">
                  <c:v>5.8334300000000002E-5</c:v>
                </c:pt>
                <c:pt idx="1693" formatCode="0.00E+00">
                  <c:v>5.8334300000000002E-5</c:v>
                </c:pt>
                <c:pt idx="1694" formatCode="0.00E+00">
                  <c:v>5.8334300000000002E-5</c:v>
                </c:pt>
                <c:pt idx="1695" formatCode="0.00E+00">
                  <c:v>5.8334300000000002E-5</c:v>
                </c:pt>
                <c:pt idx="1696" formatCode="0.00E+00">
                  <c:v>5.8334300000000002E-5</c:v>
                </c:pt>
                <c:pt idx="1697" formatCode="0.00E+00">
                  <c:v>5.8334300000000002E-5</c:v>
                </c:pt>
                <c:pt idx="1698" formatCode="0.00E+00">
                  <c:v>5.8334300000000002E-5</c:v>
                </c:pt>
                <c:pt idx="1699" formatCode="0.00E+00">
                  <c:v>5.8334300000000002E-5</c:v>
                </c:pt>
                <c:pt idx="1700" formatCode="0.00E+00">
                  <c:v>5.8334300000000002E-5</c:v>
                </c:pt>
                <c:pt idx="1701" formatCode="0.00E+00">
                  <c:v>5.8334300000000002E-5</c:v>
                </c:pt>
                <c:pt idx="1702" formatCode="0.00E+00">
                  <c:v>5.8334300000000002E-5</c:v>
                </c:pt>
                <c:pt idx="1703" formatCode="0.00E+00">
                  <c:v>5.1042499999999998E-5</c:v>
                </c:pt>
                <c:pt idx="1704" formatCode="0.00E+00">
                  <c:v>5.1042499999999998E-5</c:v>
                </c:pt>
                <c:pt idx="1705" formatCode="0.00E+00">
                  <c:v>5.1042499999999998E-5</c:v>
                </c:pt>
                <c:pt idx="1706" formatCode="0.00E+00">
                  <c:v>5.1042499999999998E-5</c:v>
                </c:pt>
                <c:pt idx="1707" formatCode="0.00E+00">
                  <c:v>5.1042499999999998E-5</c:v>
                </c:pt>
                <c:pt idx="1708" formatCode="0.00E+00">
                  <c:v>5.1042499999999998E-5</c:v>
                </c:pt>
                <c:pt idx="1709" formatCode="0.00E+00">
                  <c:v>5.1042499999999998E-5</c:v>
                </c:pt>
                <c:pt idx="1710" formatCode="0.00E+00">
                  <c:v>5.1042499999999998E-5</c:v>
                </c:pt>
                <c:pt idx="1711" formatCode="0.00E+00">
                  <c:v>5.1042499999999998E-5</c:v>
                </c:pt>
                <c:pt idx="1712" formatCode="0.00E+00">
                  <c:v>5.1042499999999998E-5</c:v>
                </c:pt>
                <c:pt idx="1713" formatCode="0.00E+00">
                  <c:v>5.1042499999999998E-5</c:v>
                </c:pt>
                <c:pt idx="1714" formatCode="0.00E+00">
                  <c:v>5.1042499999999998E-5</c:v>
                </c:pt>
                <c:pt idx="1715" formatCode="0.00E+00">
                  <c:v>5.1042499999999998E-5</c:v>
                </c:pt>
                <c:pt idx="1716" formatCode="0.00E+00">
                  <c:v>5.1042499999999998E-5</c:v>
                </c:pt>
                <c:pt idx="1717" formatCode="0.00E+00">
                  <c:v>5.1042499999999998E-5</c:v>
                </c:pt>
                <c:pt idx="1718" formatCode="0.00E+00">
                  <c:v>5.1042499999999998E-5</c:v>
                </c:pt>
                <c:pt idx="1719" formatCode="0.00E+00">
                  <c:v>5.1042499999999998E-5</c:v>
                </c:pt>
                <c:pt idx="1720" formatCode="0.00E+00">
                  <c:v>5.1042499999999998E-5</c:v>
                </c:pt>
                <c:pt idx="1721" formatCode="0.00E+00">
                  <c:v>4.3750700000000001E-5</c:v>
                </c:pt>
                <c:pt idx="1722" formatCode="0.00E+00">
                  <c:v>4.3750700000000001E-5</c:v>
                </c:pt>
                <c:pt idx="1723" formatCode="0.00E+00">
                  <c:v>4.3750700000000001E-5</c:v>
                </c:pt>
                <c:pt idx="1724" formatCode="0.00E+00">
                  <c:v>4.3750700000000001E-5</c:v>
                </c:pt>
                <c:pt idx="1725" formatCode="0.00E+00">
                  <c:v>4.3750700000000001E-5</c:v>
                </c:pt>
                <c:pt idx="1726" formatCode="0.00E+00">
                  <c:v>4.3750700000000001E-5</c:v>
                </c:pt>
                <c:pt idx="1727" formatCode="0.00E+00">
                  <c:v>4.3750700000000001E-5</c:v>
                </c:pt>
                <c:pt idx="1728" formatCode="0.00E+00">
                  <c:v>4.3750700000000001E-5</c:v>
                </c:pt>
                <c:pt idx="1729" formatCode="0.00E+00">
                  <c:v>4.3750700000000001E-5</c:v>
                </c:pt>
                <c:pt idx="1730" formatCode="0.00E+00">
                  <c:v>4.3750700000000001E-5</c:v>
                </c:pt>
                <c:pt idx="1731" formatCode="0.00E+00">
                  <c:v>4.3750700000000001E-5</c:v>
                </c:pt>
                <c:pt idx="1732" formatCode="0.00E+00">
                  <c:v>4.3750700000000001E-5</c:v>
                </c:pt>
                <c:pt idx="1733" formatCode="0.00E+00">
                  <c:v>4.3750700000000001E-5</c:v>
                </c:pt>
                <c:pt idx="1734" formatCode="0.00E+00">
                  <c:v>4.3750700000000001E-5</c:v>
                </c:pt>
                <c:pt idx="1735" formatCode="0.00E+00">
                  <c:v>4.3750700000000001E-5</c:v>
                </c:pt>
                <c:pt idx="1736" formatCode="0.00E+00">
                  <c:v>4.3750700000000001E-5</c:v>
                </c:pt>
                <c:pt idx="1737" formatCode="0.00E+00">
                  <c:v>4.3750700000000001E-5</c:v>
                </c:pt>
                <c:pt idx="1738" formatCode="0.00E+00">
                  <c:v>4.3750700000000001E-5</c:v>
                </c:pt>
                <c:pt idx="1739" formatCode="0.00E+00">
                  <c:v>4.3750700000000001E-5</c:v>
                </c:pt>
                <c:pt idx="1740" formatCode="0.00E+00">
                  <c:v>4.3750700000000001E-5</c:v>
                </c:pt>
                <c:pt idx="1741" formatCode="0.00E+00">
                  <c:v>4.3750700000000001E-5</c:v>
                </c:pt>
                <c:pt idx="1742" formatCode="0.00E+00">
                  <c:v>4.3750700000000001E-5</c:v>
                </c:pt>
                <c:pt idx="1743" formatCode="0.00E+00">
                  <c:v>4.3750700000000001E-5</c:v>
                </c:pt>
                <c:pt idx="1744" formatCode="0.00E+00">
                  <c:v>4.3750700000000001E-5</c:v>
                </c:pt>
                <c:pt idx="1745" formatCode="0.00E+00">
                  <c:v>4.3750700000000001E-5</c:v>
                </c:pt>
                <c:pt idx="1746" formatCode="0.00E+00">
                  <c:v>4.3750700000000001E-5</c:v>
                </c:pt>
              </c:numCache>
            </c:numRef>
          </c:xVal>
          <c:yVal>
            <c:numRef>
              <c:f>'[pm08-01.xlsx]8bit0001GS-dat'!$F$2:$F$1748</c:f>
              <c:numCache>
                <c:formatCode>General</c:formatCode>
                <c:ptCount val="1747"/>
                <c:pt idx="0">
                  <c:v>169.452</c:v>
                </c:pt>
                <c:pt idx="1">
                  <c:v>177.46100000000001</c:v>
                </c:pt>
                <c:pt idx="2">
                  <c:v>173.54599999999999</c:v>
                </c:pt>
                <c:pt idx="3">
                  <c:v>171.27</c:v>
                </c:pt>
                <c:pt idx="4">
                  <c:v>175.94900000000001</c:v>
                </c:pt>
                <c:pt idx="5">
                  <c:v>175.12899999999999</c:v>
                </c:pt>
                <c:pt idx="6">
                  <c:v>173.803</c:v>
                </c:pt>
                <c:pt idx="7">
                  <c:v>173.70699999999999</c:v>
                </c:pt>
                <c:pt idx="8">
                  <c:v>174.56399999999999</c:v>
                </c:pt>
                <c:pt idx="9">
                  <c:v>165.26499999999999</c:v>
                </c:pt>
                <c:pt idx="10">
                  <c:v>167.291</c:v>
                </c:pt>
                <c:pt idx="11">
                  <c:v>172.34100000000001</c:v>
                </c:pt>
                <c:pt idx="12">
                  <c:v>175.62700000000001</c:v>
                </c:pt>
                <c:pt idx="13">
                  <c:v>170.38300000000001</c:v>
                </c:pt>
                <c:pt idx="14">
                  <c:v>165.809</c:v>
                </c:pt>
                <c:pt idx="15">
                  <c:v>175.50800000000001</c:v>
                </c:pt>
                <c:pt idx="16">
                  <c:v>168.376</c:v>
                </c:pt>
                <c:pt idx="17">
                  <c:v>172.38</c:v>
                </c:pt>
                <c:pt idx="18">
                  <c:v>166.429</c:v>
                </c:pt>
                <c:pt idx="19">
                  <c:v>175.45400000000001</c:v>
                </c:pt>
                <c:pt idx="20">
                  <c:v>168.36799999999999</c:v>
                </c:pt>
                <c:pt idx="21">
                  <c:v>169.44200000000001</c:v>
                </c:pt>
                <c:pt idx="22">
                  <c:v>166.47200000000001</c:v>
                </c:pt>
                <c:pt idx="23">
                  <c:v>172.131</c:v>
                </c:pt>
                <c:pt idx="24">
                  <c:v>178.72</c:v>
                </c:pt>
                <c:pt idx="25">
                  <c:v>176.98400000000001</c:v>
                </c:pt>
                <c:pt idx="26">
                  <c:v>175.44800000000001</c:v>
                </c:pt>
                <c:pt idx="27">
                  <c:v>173.726</c:v>
                </c:pt>
                <c:pt idx="28">
                  <c:v>166.595</c:v>
                </c:pt>
                <c:pt idx="29">
                  <c:v>172.624</c:v>
                </c:pt>
                <c:pt idx="30">
                  <c:v>174.583</c:v>
                </c:pt>
                <c:pt idx="31">
                  <c:v>171.94499999999999</c:v>
                </c:pt>
                <c:pt idx="32">
                  <c:v>170.12899999999999</c:v>
                </c:pt>
                <c:pt idx="33">
                  <c:v>172.21899999999999</c:v>
                </c:pt>
                <c:pt idx="34">
                  <c:v>167.928</c:v>
                </c:pt>
                <c:pt idx="35">
                  <c:v>174.375</c:v>
                </c:pt>
                <c:pt idx="36">
                  <c:v>174.96600000000001</c:v>
                </c:pt>
                <c:pt idx="37">
                  <c:v>177.078</c:v>
                </c:pt>
                <c:pt idx="38">
                  <c:v>177.89699999999999</c:v>
                </c:pt>
                <c:pt idx="39">
                  <c:v>172.63300000000001</c:v>
                </c:pt>
                <c:pt idx="40">
                  <c:v>174.23099999999999</c:v>
                </c:pt>
                <c:pt idx="41">
                  <c:v>164.64699999999999</c:v>
                </c:pt>
                <c:pt idx="42">
                  <c:v>172.89099999999999</c:v>
                </c:pt>
                <c:pt idx="43">
                  <c:v>170.85499999999999</c:v>
                </c:pt>
                <c:pt idx="44">
                  <c:v>168.80099999999999</c:v>
                </c:pt>
                <c:pt idx="45">
                  <c:v>173.96600000000001</c:v>
                </c:pt>
                <c:pt idx="46">
                  <c:v>171.20500000000001</c:v>
                </c:pt>
                <c:pt idx="47">
                  <c:v>171.10900000000001</c:v>
                </c:pt>
                <c:pt idx="48">
                  <c:v>173.30699999999999</c:v>
                </c:pt>
                <c:pt idx="49">
                  <c:v>170.48099999999999</c:v>
                </c:pt>
                <c:pt idx="50">
                  <c:v>170.32900000000001</c:v>
                </c:pt>
                <c:pt idx="51">
                  <c:v>168.82</c:v>
                </c:pt>
                <c:pt idx="52">
                  <c:v>173.386</c:v>
                </c:pt>
                <c:pt idx="53">
                  <c:v>177.09</c:v>
                </c:pt>
                <c:pt idx="54">
                  <c:v>172.09399999999999</c:v>
                </c:pt>
                <c:pt idx="55">
                  <c:v>174.94800000000001</c:v>
                </c:pt>
                <c:pt idx="56">
                  <c:v>170.57300000000001</c:v>
                </c:pt>
                <c:pt idx="57">
                  <c:v>176.14500000000001</c:v>
                </c:pt>
                <c:pt idx="58">
                  <c:v>175.26900000000001</c:v>
                </c:pt>
                <c:pt idx="59">
                  <c:v>179.58699999999999</c:v>
                </c:pt>
                <c:pt idx="60">
                  <c:v>174.803</c:v>
                </c:pt>
                <c:pt idx="61">
                  <c:v>163.99</c:v>
                </c:pt>
                <c:pt idx="62">
                  <c:v>174.46700000000001</c:v>
                </c:pt>
                <c:pt idx="63">
                  <c:v>175.387</c:v>
                </c:pt>
                <c:pt idx="64">
                  <c:v>173.88399999999999</c:v>
                </c:pt>
                <c:pt idx="65">
                  <c:v>174.191</c:v>
                </c:pt>
                <c:pt idx="66">
                  <c:v>168.994</c:v>
                </c:pt>
                <c:pt idx="67">
                  <c:v>174.43199999999999</c:v>
                </c:pt>
                <c:pt idx="68">
                  <c:v>174.03399999999999</c:v>
                </c:pt>
                <c:pt idx="69">
                  <c:v>172.66800000000001</c:v>
                </c:pt>
                <c:pt idx="70">
                  <c:v>177.279</c:v>
                </c:pt>
                <c:pt idx="71">
                  <c:v>172.49600000000001</c:v>
                </c:pt>
                <c:pt idx="72">
                  <c:v>175.69800000000001</c:v>
                </c:pt>
                <c:pt idx="73">
                  <c:v>175.59899999999999</c:v>
                </c:pt>
                <c:pt idx="74">
                  <c:v>172.67</c:v>
                </c:pt>
                <c:pt idx="75">
                  <c:v>172.08600000000001</c:v>
                </c:pt>
                <c:pt idx="76">
                  <c:v>171.529</c:v>
                </c:pt>
                <c:pt idx="77">
                  <c:v>178.15299999999999</c:v>
                </c:pt>
                <c:pt idx="78">
                  <c:v>168.48699999999999</c:v>
                </c:pt>
                <c:pt idx="79">
                  <c:v>171.417</c:v>
                </c:pt>
                <c:pt idx="80">
                  <c:v>171.88800000000001</c:v>
                </c:pt>
                <c:pt idx="81">
                  <c:v>173.499</c:v>
                </c:pt>
                <c:pt idx="82">
                  <c:v>170.739</c:v>
                </c:pt>
                <c:pt idx="83">
                  <c:v>174.52199999999999</c:v>
                </c:pt>
                <c:pt idx="84">
                  <c:v>170.202</c:v>
                </c:pt>
                <c:pt idx="85">
                  <c:v>175.21100000000001</c:v>
                </c:pt>
                <c:pt idx="86">
                  <c:v>173.655</c:v>
                </c:pt>
                <c:pt idx="87">
                  <c:v>175.94</c:v>
                </c:pt>
                <c:pt idx="88">
                  <c:v>173.35499999999999</c:v>
                </c:pt>
                <c:pt idx="89">
                  <c:v>173.34899999999999</c:v>
                </c:pt>
                <c:pt idx="90">
                  <c:v>174.47900000000001</c:v>
                </c:pt>
                <c:pt idx="91">
                  <c:v>170.892</c:v>
                </c:pt>
                <c:pt idx="92">
                  <c:v>176.01599999999999</c:v>
                </c:pt>
                <c:pt idx="93">
                  <c:v>174.94800000000001</c:v>
                </c:pt>
                <c:pt idx="94">
                  <c:v>173.51499999999999</c:v>
                </c:pt>
                <c:pt idx="95">
                  <c:v>170.33600000000001</c:v>
                </c:pt>
                <c:pt idx="96">
                  <c:v>175.49700000000001</c:v>
                </c:pt>
                <c:pt idx="97">
                  <c:v>172.976</c:v>
                </c:pt>
                <c:pt idx="98">
                  <c:v>172.797</c:v>
                </c:pt>
                <c:pt idx="99">
                  <c:v>170.31700000000001</c:v>
                </c:pt>
                <c:pt idx="100">
                  <c:v>171.774</c:v>
                </c:pt>
                <c:pt idx="101">
                  <c:v>165.35499999999999</c:v>
                </c:pt>
                <c:pt idx="102">
                  <c:v>168.52600000000001</c:v>
                </c:pt>
                <c:pt idx="103">
                  <c:v>175.78200000000001</c:v>
                </c:pt>
                <c:pt idx="104">
                  <c:v>169.51599999999999</c:v>
                </c:pt>
                <c:pt idx="105">
                  <c:v>174.16300000000001</c:v>
                </c:pt>
                <c:pt idx="106">
                  <c:v>175.96199999999999</c:v>
                </c:pt>
                <c:pt idx="107">
                  <c:v>170.93299999999999</c:v>
                </c:pt>
                <c:pt idx="108">
                  <c:v>174.34</c:v>
                </c:pt>
                <c:pt idx="109">
                  <c:v>173.542</c:v>
                </c:pt>
                <c:pt idx="110">
                  <c:v>169.148</c:v>
                </c:pt>
                <c:pt idx="111">
                  <c:v>175.01499999999999</c:v>
                </c:pt>
                <c:pt idx="112">
                  <c:v>173.613</c:v>
                </c:pt>
                <c:pt idx="113">
                  <c:v>173.64400000000001</c:v>
                </c:pt>
                <c:pt idx="114">
                  <c:v>166.45699999999999</c:v>
                </c:pt>
                <c:pt idx="115">
                  <c:v>170.81700000000001</c:v>
                </c:pt>
                <c:pt idx="116">
                  <c:v>171.91499999999999</c:v>
                </c:pt>
                <c:pt idx="117">
                  <c:v>170.399</c:v>
                </c:pt>
                <c:pt idx="118">
                  <c:v>174.69300000000001</c:v>
                </c:pt>
                <c:pt idx="119">
                  <c:v>174.92</c:v>
                </c:pt>
                <c:pt idx="120">
                  <c:v>174.37200000000001</c:v>
                </c:pt>
                <c:pt idx="121">
                  <c:v>172.74700000000001</c:v>
                </c:pt>
                <c:pt idx="122">
                  <c:v>163.63800000000001</c:v>
                </c:pt>
                <c:pt idx="123">
                  <c:v>164.971</c:v>
                </c:pt>
                <c:pt idx="124">
                  <c:v>169.28299999999999</c:v>
                </c:pt>
                <c:pt idx="125">
                  <c:v>170.42699999999999</c:v>
                </c:pt>
                <c:pt idx="126">
                  <c:v>170.39699999999999</c:v>
                </c:pt>
                <c:pt idx="127">
                  <c:v>167.71899999999999</c:v>
                </c:pt>
                <c:pt idx="128">
                  <c:v>170.29300000000001</c:v>
                </c:pt>
                <c:pt idx="129">
                  <c:v>171.39099999999999</c:v>
                </c:pt>
                <c:pt idx="130">
                  <c:v>167.76300000000001</c:v>
                </c:pt>
                <c:pt idx="131">
                  <c:v>173.93100000000001</c:v>
                </c:pt>
                <c:pt idx="132">
                  <c:v>171.23400000000001</c:v>
                </c:pt>
                <c:pt idx="133">
                  <c:v>174.13499999999999</c:v>
                </c:pt>
                <c:pt idx="134">
                  <c:v>171.54400000000001</c:v>
                </c:pt>
                <c:pt idx="135">
                  <c:v>169.28</c:v>
                </c:pt>
                <c:pt idx="136">
                  <c:v>169.114</c:v>
                </c:pt>
                <c:pt idx="137">
                  <c:v>168.59899999999999</c:v>
                </c:pt>
                <c:pt idx="138">
                  <c:v>169.88</c:v>
                </c:pt>
                <c:pt idx="139">
                  <c:v>165.988</c:v>
                </c:pt>
                <c:pt idx="140">
                  <c:v>172.45</c:v>
                </c:pt>
                <c:pt idx="141">
                  <c:v>170.51599999999999</c:v>
                </c:pt>
                <c:pt idx="142">
                  <c:v>171.37299999999999</c:v>
                </c:pt>
                <c:pt idx="143">
                  <c:v>163.65199999999999</c:v>
                </c:pt>
                <c:pt idx="144">
                  <c:v>172.62200000000001</c:v>
                </c:pt>
                <c:pt idx="145">
                  <c:v>168.88200000000001</c:v>
                </c:pt>
                <c:pt idx="146">
                  <c:v>168.37899999999999</c:v>
                </c:pt>
                <c:pt idx="147">
                  <c:v>173.37700000000001</c:v>
                </c:pt>
                <c:pt idx="148">
                  <c:v>175.82400000000001</c:v>
                </c:pt>
                <c:pt idx="149">
                  <c:v>167.81399999999999</c:v>
                </c:pt>
                <c:pt idx="150">
                  <c:v>176.565</c:v>
                </c:pt>
                <c:pt idx="151">
                  <c:v>170.15600000000001</c:v>
                </c:pt>
                <c:pt idx="152">
                  <c:v>166.70699999999999</c:v>
                </c:pt>
                <c:pt idx="153">
                  <c:v>174.59</c:v>
                </c:pt>
                <c:pt idx="154">
                  <c:v>169.017</c:v>
                </c:pt>
                <c:pt idx="155">
                  <c:v>176.803</c:v>
                </c:pt>
                <c:pt idx="156">
                  <c:v>172.233</c:v>
                </c:pt>
                <c:pt idx="157">
                  <c:v>175.97200000000001</c:v>
                </c:pt>
                <c:pt idx="158">
                  <c:v>165.88499999999999</c:v>
                </c:pt>
                <c:pt idx="159">
                  <c:v>174.55799999999999</c:v>
                </c:pt>
                <c:pt idx="160">
                  <c:v>176.09200000000001</c:v>
                </c:pt>
                <c:pt idx="161">
                  <c:v>166.72499999999999</c:v>
                </c:pt>
                <c:pt idx="162">
                  <c:v>171.53700000000001</c:v>
                </c:pt>
                <c:pt idx="163">
                  <c:v>170.86199999999999</c:v>
                </c:pt>
                <c:pt idx="164">
                  <c:v>169.07</c:v>
                </c:pt>
                <c:pt idx="165">
                  <c:v>175.27799999999999</c:v>
                </c:pt>
                <c:pt idx="166">
                  <c:v>167.87299999999999</c:v>
                </c:pt>
                <c:pt idx="167">
                  <c:v>175.321</c:v>
                </c:pt>
                <c:pt idx="168">
                  <c:v>174.84399999999999</c:v>
                </c:pt>
                <c:pt idx="169">
                  <c:v>176.78700000000001</c:v>
                </c:pt>
                <c:pt idx="170">
                  <c:v>165.39599999999999</c:v>
                </c:pt>
                <c:pt idx="171">
                  <c:v>174.678</c:v>
                </c:pt>
                <c:pt idx="172">
                  <c:v>174.61699999999999</c:v>
                </c:pt>
                <c:pt idx="173">
                  <c:v>169.089</c:v>
                </c:pt>
                <c:pt idx="174">
                  <c:v>170.285</c:v>
                </c:pt>
                <c:pt idx="175">
                  <c:v>174.72300000000001</c:v>
                </c:pt>
                <c:pt idx="176">
                  <c:v>175.28399999999999</c:v>
                </c:pt>
                <c:pt idx="177">
                  <c:v>171.953</c:v>
                </c:pt>
                <c:pt idx="178">
                  <c:v>169.06</c:v>
                </c:pt>
                <c:pt idx="179">
                  <c:v>170.34100000000001</c:v>
                </c:pt>
                <c:pt idx="180">
                  <c:v>165.393</c:v>
                </c:pt>
                <c:pt idx="181">
                  <c:v>170.63200000000001</c:v>
                </c:pt>
                <c:pt idx="182">
                  <c:v>177.172</c:v>
                </c:pt>
                <c:pt idx="183">
                  <c:v>174.24299999999999</c:v>
                </c:pt>
                <c:pt idx="184">
                  <c:v>174.566</c:v>
                </c:pt>
                <c:pt idx="185">
                  <c:v>167.947</c:v>
                </c:pt>
                <c:pt idx="186">
                  <c:v>172.845</c:v>
                </c:pt>
                <c:pt idx="187">
                  <c:v>170.27600000000001</c:v>
                </c:pt>
                <c:pt idx="188">
                  <c:v>164.66900000000001</c:v>
                </c:pt>
                <c:pt idx="189">
                  <c:v>172.87100000000001</c:v>
                </c:pt>
                <c:pt idx="190">
                  <c:v>173.36500000000001</c:v>
                </c:pt>
                <c:pt idx="191">
                  <c:v>165.732</c:v>
                </c:pt>
                <c:pt idx="192">
                  <c:v>170.476</c:v>
                </c:pt>
                <c:pt idx="193">
                  <c:v>172.846</c:v>
                </c:pt>
                <c:pt idx="194">
                  <c:v>171.90199999999999</c:v>
                </c:pt>
                <c:pt idx="195">
                  <c:v>174.69800000000001</c:v>
                </c:pt>
                <c:pt idx="196">
                  <c:v>168.99100000000001</c:v>
                </c:pt>
                <c:pt idx="197">
                  <c:v>169.524</c:v>
                </c:pt>
                <c:pt idx="198">
                  <c:v>173.69300000000001</c:v>
                </c:pt>
                <c:pt idx="199">
                  <c:v>174.27199999999999</c:v>
                </c:pt>
                <c:pt idx="200">
                  <c:v>169.15899999999999</c:v>
                </c:pt>
                <c:pt idx="201">
                  <c:v>174.47499999999999</c:v>
                </c:pt>
                <c:pt idx="202">
                  <c:v>169.339</c:v>
                </c:pt>
                <c:pt idx="203">
                  <c:v>172.60599999999999</c:v>
                </c:pt>
                <c:pt idx="204">
                  <c:v>172.755</c:v>
                </c:pt>
                <c:pt idx="205">
                  <c:v>175.83199999999999</c:v>
                </c:pt>
                <c:pt idx="206">
                  <c:v>170.43100000000001</c:v>
                </c:pt>
                <c:pt idx="207">
                  <c:v>167.86699999999999</c:v>
                </c:pt>
                <c:pt idx="208">
                  <c:v>172.20599999999999</c:v>
                </c:pt>
                <c:pt idx="209">
                  <c:v>175.291</c:v>
                </c:pt>
                <c:pt idx="210">
                  <c:v>167.35900000000001</c:v>
                </c:pt>
                <c:pt idx="211">
                  <c:v>175.18700000000001</c:v>
                </c:pt>
                <c:pt idx="212">
                  <c:v>169.845</c:v>
                </c:pt>
                <c:pt idx="213">
                  <c:v>169.35499999999999</c:v>
                </c:pt>
                <c:pt idx="214">
                  <c:v>173.16800000000001</c:v>
                </c:pt>
                <c:pt idx="215">
                  <c:v>171.70099999999999</c:v>
                </c:pt>
                <c:pt idx="216">
                  <c:v>176.916</c:v>
                </c:pt>
                <c:pt idx="217">
                  <c:v>172.94300000000001</c:v>
                </c:pt>
                <c:pt idx="218">
                  <c:v>172.60499999999999</c:v>
                </c:pt>
                <c:pt idx="219">
                  <c:v>170.732</c:v>
                </c:pt>
                <c:pt idx="220">
                  <c:v>170.40100000000001</c:v>
                </c:pt>
                <c:pt idx="221">
                  <c:v>168.40100000000001</c:v>
                </c:pt>
                <c:pt idx="222">
                  <c:v>166.00899999999999</c:v>
                </c:pt>
                <c:pt idx="223">
                  <c:v>170.839</c:v>
                </c:pt>
                <c:pt idx="224">
                  <c:v>172.81800000000001</c:v>
                </c:pt>
                <c:pt idx="225">
                  <c:v>172.08</c:v>
                </c:pt>
                <c:pt idx="226">
                  <c:v>173.96799999999999</c:v>
                </c:pt>
                <c:pt idx="227">
                  <c:v>177.12100000000001</c:v>
                </c:pt>
                <c:pt idx="228">
                  <c:v>175.11199999999999</c:v>
                </c:pt>
                <c:pt idx="229">
                  <c:v>171.774</c:v>
                </c:pt>
                <c:pt idx="230">
                  <c:v>174.68</c:v>
                </c:pt>
                <c:pt idx="231">
                  <c:v>169.209</c:v>
                </c:pt>
                <c:pt idx="232">
                  <c:v>173.87899999999999</c:v>
                </c:pt>
                <c:pt idx="233">
                  <c:v>169.40799999999999</c:v>
                </c:pt>
                <c:pt idx="234">
                  <c:v>174.364</c:v>
                </c:pt>
                <c:pt idx="235">
                  <c:v>175.63800000000001</c:v>
                </c:pt>
                <c:pt idx="236">
                  <c:v>172.739</c:v>
                </c:pt>
                <c:pt idx="237">
                  <c:v>171.46100000000001</c:v>
                </c:pt>
                <c:pt idx="238">
                  <c:v>172.37700000000001</c:v>
                </c:pt>
                <c:pt idx="239">
                  <c:v>169.66900000000001</c:v>
                </c:pt>
                <c:pt idx="240">
                  <c:v>171.59800000000001</c:v>
                </c:pt>
                <c:pt idx="241">
                  <c:v>171.315</c:v>
                </c:pt>
                <c:pt idx="242">
                  <c:v>176.49299999999999</c:v>
                </c:pt>
                <c:pt idx="243">
                  <c:v>170.911</c:v>
                </c:pt>
                <c:pt idx="244">
                  <c:v>172.613</c:v>
                </c:pt>
                <c:pt idx="245">
                  <c:v>175.56299999999999</c:v>
                </c:pt>
                <c:pt idx="246">
                  <c:v>169.446</c:v>
                </c:pt>
                <c:pt idx="247">
                  <c:v>177.779</c:v>
                </c:pt>
                <c:pt idx="248">
                  <c:v>176.048</c:v>
                </c:pt>
                <c:pt idx="249">
                  <c:v>174.756</c:v>
                </c:pt>
                <c:pt idx="250">
                  <c:v>166.34299999999999</c:v>
                </c:pt>
                <c:pt idx="251">
                  <c:v>176.02</c:v>
                </c:pt>
                <c:pt idx="252">
                  <c:v>172.51</c:v>
                </c:pt>
                <c:pt idx="253">
                  <c:v>174.52099999999999</c:v>
                </c:pt>
                <c:pt idx="254">
                  <c:v>168.822</c:v>
                </c:pt>
                <c:pt idx="255">
                  <c:v>169.11799999999999</c:v>
                </c:pt>
                <c:pt idx="256">
                  <c:v>173.37799999999999</c:v>
                </c:pt>
                <c:pt idx="257">
                  <c:v>175.52500000000001</c:v>
                </c:pt>
                <c:pt idx="258">
                  <c:v>176.03100000000001</c:v>
                </c:pt>
                <c:pt idx="259">
                  <c:v>172.267</c:v>
                </c:pt>
                <c:pt idx="260">
                  <c:v>173.714</c:v>
                </c:pt>
                <c:pt idx="261">
                  <c:v>174.828</c:v>
                </c:pt>
                <c:pt idx="262">
                  <c:v>168.04499999999999</c:v>
                </c:pt>
                <c:pt idx="263">
                  <c:v>163.39599999999999</c:v>
                </c:pt>
                <c:pt idx="264">
                  <c:v>172.18700000000001</c:v>
                </c:pt>
                <c:pt idx="265">
                  <c:v>172.845</c:v>
                </c:pt>
                <c:pt idx="266">
                  <c:v>177.898</c:v>
                </c:pt>
                <c:pt idx="267">
                  <c:v>174.82900000000001</c:v>
                </c:pt>
                <c:pt idx="268">
                  <c:v>173.149</c:v>
                </c:pt>
                <c:pt idx="269">
                  <c:v>169.672</c:v>
                </c:pt>
                <c:pt idx="270">
                  <c:v>163.875</c:v>
                </c:pt>
                <c:pt idx="271">
                  <c:v>173.62100000000001</c:v>
                </c:pt>
                <c:pt idx="272">
                  <c:v>175.995</c:v>
                </c:pt>
                <c:pt idx="273">
                  <c:v>165.54900000000001</c:v>
                </c:pt>
                <c:pt idx="274">
                  <c:v>172.90700000000001</c:v>
                </c:pt>
                <c:pt idx="275">
                  <c:v>170.94499999999999</c:v>
                </c:pt>
                <c:pt idx="276">
                  <c:v>173.24299999999999</c:v>
                </c:pt>
                <c:pt idx="277">
                  <c:v>162.886</c:v>
                </c:pt>
                <c:pt idx="278">
                  <c:v>173.465</c:v>
                </c:pt>
                <c:pt idx="279">
                  <c:v>167.42699999999999</c:v>
                </c:pt>
                <c:pt idx="280">
                  <c:v>172.22900000000001</c:v>
                </c:pt>
                <c:pt idx="281">
                  <c:v>170.572</c:v>
                </c:pt>
                <c:pt idx="282">
                  <c:v>179.31399999999999</c:v>
                </c:pt>
                <c:pt idx="283">
                  <c:v>166.506</c:v>
                </c:pt>
                <c:pt idx="284">
                  <c:v>176.44499999999999</c:v>
                </c:pt>
                <c:pt idx="285">
                  <c:v>165.422</c:v>
                </c:pt>
                <c:pt idx="286">
                  <c:v>172.39400000000001</c:v>
                </c:pt>
                <c:pt idx="287">
                  <c:v>175.16499999999999</c:v>
                </c:pt>
                <c:pt idx="288">
                  <c:v>172.38499999999999</c:v>
                </c:pt>
                <c:pt idx="289">
                  <c:v>173.697</c:v>
                </c:pt>
                <c:pt idx="290">
                  <c:v>175.01599999999999</c:v>
                </c:pt>
                <c:pt idx="291">
                  <c:v>173.83699999999999</c:v>
                </c:pt>
                <c:pt idx="292">
                  <c:v>170.30799999999999</c:v>
                </c:pt>
                <c:pt idx="293">
                  <c:v>169.298</c:v>
                </c:pt>
                <c:pt idx="294">
                  <c:v>173.56399999999999</c:v>
                </c:pt>
                <c:pt idx="295">
                  <c:v>173.90299999999999</c:v>
                </c:pt>
                <c:pt idx="296">
                  <c:v>172.36199999999999</c:v>
                </c:pt>
                <c:pt idx="297">
                  <c:v>173.93899999999999</c:v>
                </c:pt>
                <c:pt idx="298">
                  <c:v>170.62200000000001</c:v>
                </c:pt>
                <c:pt idx="299">
                  <c:v>172.58799999999999</c:v>
                </c:pt>
                <c:pt idx="300">
                  <c:v>174.11</c:v>
                </c:pt>
                <c:pt idx="301">
                  <c:v>173.50299999999999</c:v>
                </c:pt>
                <c:pt idx="302">
                  <c:v>172.5</c:v>
                </c:pt>
                <c:pt idx="303">
                  <c:v>171.97</c:v>
                </c:pt>
                <c:pt idx="304">
                  <c:v>170.006</c:v>
                </c:pt>
                <c:pt idx="305">
                  <c:v>175.648</c:v>
                </c:pt>
                <c:pt idx="306">
                  <c:v>172.227</c:v>
                </c:pt>
                <c:pt idx="307">
                  <c:v>172.745</c:v>
                </c:pt>
                <c:pt idx="308">
                  <c:v>169.68100000000001</c:v>
                </c:pt>
                <c:pt idx="309">
                  <c:v>173.12</c:v>
                </c:pt>
                <c:pt idx="310">
                  <c:v>175.77500000000001</c:v>
                </c:pt>
                <c:pt idx="311">
                  <c:v>172.79499999999999</c:v>
                </c:pt>
                <c:pt idx="312">
                  <c:v>171.523</c:v>
                </c:pt>
                <c:pt idx="313">
                  <c:v>172.11500000000001</c:v>
                </c:pt>
                <c:pt idx="314">
                  <c:v>171.941</c:v>
                </c:pt>
                <c:pt idx="315">
                  <c:v>174.01400000000001</c:v>
                </c:pt>
                <c:pt idx="316">
                  <c:v>173.37299999999999</c:v>
                </c:pt>
                <c:pt idx="317">
                  <c:v>173.767</c:v>
                </c:pt>
                <c:pt idx="318">
                  <c:v>172.001</c:v>
                </c:pt>
                <c:pt idx="319">
                  <c:v>174.06800000000001</c:v>
                </c:pt>
                <c:pt idx="320">
                  <c:v>174.655</c:v>
                </c:pt>
                <c:pt idx="321">
                  <c:v>174.70699999999999</c:v>
                </c:pt>
                <c:pt idx="322">
                  <c:v>174.53100000000001</c:v>
                </c:pt>
                <c:pt idx="323">
                  <c:v>170.60300000000001</c:v>
                </c:pt>
                <c:pt idx="324">
                  <c:v>165.869</c:v>
                </c:pt>
                <c:pt idx="325">
                  <c:v>171.1</c:v>
                </c:pt>
                <c:pt idx="326">
                  <c:v>175.15899999999999</c:v>
                </c:pt>
                <c:pt idx="327">
                  <c:v>170.34399999999999</c:v>
                </c:pt>
                <c:pt idx="328">
                  <c:v>169.31299999999999</c:v>
                </c:pt>
                <c:pt idx="329">
                  <c:v>177.27</c:v>
                </c:pt>
                <c:pt idx="330">
                  <c:v>162.06899999999999</c:v>
                </c:pt>
                <c:pt idx="331">
                  <c:v>171.83699999999999</c:v>
                </c:pt>
                <c:pt idx="332">
                  <c:v>171.05600000000001</c:v>
                </c:pt>
                <c:pt idx="333">
                  <c:v>172.86699999999999</c:v>
                </c:pt>
                <c:pt idx="334">
                  <c:v>168.411</c:v>
                </c:pt>
                <c:pt idx="335">
                  <c:v>162.50800000000001</c:v>
                </c:pt>
                <c:pt idx="336">
                  <c:v>175.73599999999999</c:v>
                </c:pt>
                <c:pt idx="337">
                  <c:v>168.87</c:v>
                </c:pt>
                <c:pt idx="338">
                  <c:v>172.274</c:v>
                </c:pt>
                <c:pt idx="339">
                  <c:v>171.13200000000001</c:v>
                </c:pt>
                <c:pt idx="340">
                  <c:v>179.21700000000001</c:v>
                </c:pt>
                <c:pt idx="341">
                  <c:v>165.667</c:v>
                </c:pt>
                <c:pt idx="342">
                  <c:v>172.35</c:v>
                </c:pt>
                <c:pt idx="343">
                  <c:v>174.96100000000001</c:v>
                </c:pt>
                <c:pt idx="344">
                  <c:v>168.86099999999999</c:v>
                </c:pt>
                <c:pt idx="345">
                  <c:v>176.63300000000001</c:v>
                </c:pt>
                <c:pt idx="346">
                  <c:v>173.18299999999999</c:v>
                </c:pt>
                <c:pt idx="347">
                  <c:v>174.2</c:v>
                </c:pt>
                <c:pt idx="348">
                  <c:v>168.82900000000001</c:v>
                </c:pt>
                <c:pt idx="349">
                  <c:v>164.92599999999999</c:v>
                </c:pt>
                <c:pt idx="350">
                  <c:v>174.15600000000001</c:v>
                </c:pt>
                <c:pt idx="351">
                  <c:v>163.48500000000001</c:v>
                </c:pt>
                <c:pt idx="352">
                  <c:v>167.30799999999999</c:v>
                </c:pt>
                <c:pt idx="353">
                  <c:v>170.434</c:v>
                </c:pt>
                <c:pt idx="354">
                  <c:v>170.14</c:v>
                </c:pt>
                <c:pt idx="355">
                  <c:v>169.857</c:v>
                </c:pt>
                <c:pt idx="356">
                  <c:v>173.57</c:v>
                </c:pt>
                <c:pt idx="357">
                  <c:v>170.19399999999999</c:v>
                </c:pt>
                <c:pt idx="358">
                  <c:v>174.364</c:v>
                </c:pt>
                <c:pt idx="359">
                  <c:v>174.209</c:v>
                </c:pt>
                <c:pt idx="360">
                  <c:v>165.18600000000001</c:v>
                </c:pt>
                <c:pt idx="361">
                  <c:v>173.554</c:v>
                </c:pt>
                <c:pt idx="362">
                  <c:v>174.02</c:v>
                </c:pt>
                <c:pt idx="363">
                  <c:v>170.69200000000001</c:v>
                </c:pt>
                <c:pt idx="364">
                  <c:v>170.38399999999999</c:v>
                </c:pt>
                <c:pt idx="365">
                  <c:v>174.94</c:v>
                </c:pt>
                <c:pt idx="366">
                  <c:v>174.571</c:v>
                </c:pt>
                <c:pt idx="367">
                  <c:v>171.38900000000001</c:v>
                </c:pt>
                <c:pt idx="368">
                  <c:v>177.94499999999999</c:v>
                </c:pt>
                <c:pt idx="369">
                  <c:v>168.96199999999999</c:v>
                </c:pt>
                <c:pt idx="370">
                  <c:v>171.38900000000001</c:v>
                </c:pt>
                <c:pt idx="371">
                  <c:v>169.20400000000001</c:v>
                </c:pt>
                <c:pt idx="372">
                  <c:v>169.61</c:v>
                </c:pt>
                <c:pt idx="373">
                  <c:v>166.922</c:v>
                </c:pt>
                <c:pt idx="374">
                  <c:v>168.38900000000001</c:v>
                </c:pt>
                <c:pt idx="375">
                  <c:v>172.87899999999999</c:v>
                </c:pt>
                <c:pt idx="376">
                  <c:v>166.816</c:v>
                </c:pt>
                <c:pt idx="377">
                  <c:v>174.273</c:v>
                </c:pt>
                <c:pt idx="378">
                  <c:v>174.137</c:v>
                </c:pt>
                <c:pt idx="379">
                  <c:v>174.08199999999999</c:v>
                </c:pt>
                <c:pt idx="380">
                  <c:v>170.45500000000001</c:v>
                </c:pt>
                <c:pt idx="381">
                  <c:v>175.946</c:v>
                </c:pt>
                <c:pt idx="382">
                  <c:v>172.173</c:v>
                </c:pt>
                <c:pt idx="383">
                  <c:v>168.96799999999999</c:v>
                </c:pt>
                <c:pt idx="384">
                  <c:v>173.274</c:v>
                </c:pt>
                <c:pt idx="385">
                  <c:v>171.73500000000001</c:v>
                </c:pt>
                <c:pt idx="386">
                  <c:v>173.26400000000001</c:v>
                </c:pt>
                <c:pt idx="387">
                  <c:v>168.22499999999999</c:v>
                </c:pt>
                <c:pt idx="388">
                  <c:v>176.483</c:v>
                </c:pt>
                <c:pt idx="389">
                  <c:v>170.982</c:v>
                </c:pt>
                <c:pt idx="390">
                  <c:v>171.81700000000001</c:v>
                </c:pt>
                <c:pt idx="391">
                  <c:v>174.94300000000001</c:v>
                </c:pt>
                <c:pt idx="392">
                  <c:v>167.55199999999999</c:v>
                </c:pt>
                <c:pt idx="393">
                  <c:v>174.87</c:v>
                </c:pt>
                <c:pt idx="394">
                  <c:v>173.52</c:v>
                </c:pt>
                <c:pt idx="395">
                  <c:v>173.614</c:v>
                </c:pt>
                <c:pt idx="396">
                  <c:v>171.09200000000001</c:v>
                </c:pt>
                <c:pt idx="397">
                  <c:v>175.78800000000001</c:v>
                </c:pt>
                <c:pt idx="398">
                  <c:v>173.87100000000001</c:v>
                </c:pt>
                <c:pt idx="399">
                  <c:v>164.45400000000001</c:v>
                </c:pt>
                <c:pt idx="400">
                  <c:v>169.791</c:v>
                </c:pt>
                <c:pt idx="401">
                  <c:v>175.637</c:v>
                </c:pt>
                <c:pt idx="402">
                  <c:v>168</c:v>
                </c:pt>
                <c:pt idx="403">
                  <c:v>175.71600000000001</c:v>
                </c:pt>
                <c:pt idx="404">
                  <c:v>166.64400000000001</c:v>
                </c:pt>
                <c:pt idx="405">
                  <c:v>174.054</c:v>
                </c:pt>
                <c:pt idx="406">
                  <c:v>161.60599999999999</c:v>
                </c:pt>
                <c:pt idx="407">
                  <c:v>172.97800000000001</c:v>
                </c:pt>
                <c:pt idx="408">
                  <c:v>166.916</c:v>
                </c:pt>
                <c:pt idx="409">
                  <c:v>167.15100000000001</c:v>
                </c:pt>
                <c:pt idx="410">
                  <c:v>173.09299999999999</c:v>
                </c:pt>
                <c:pt idx="411">
                  <c:v>178.07</c:v>
                </c:pt>
                <c:pt idx="412">
                  <c:v>173.48099999999999</c:v>
                </c:pt>
                <c:pt idx="413">
                  <c:v>171.858</c:v>
                </c:pt>
                <c:pt idx="414">
                  <c:v>174.03299999999999</c:v>
                </c:pt>
                <c:pt idx="415">
                  <c:v>165.87799999999999</c:v>
                </c:pt>
                <c:pt idx="416">
                  <c:v>168.26499999999999</c:v>
                </c:pt>
                <c:pt idx="417">
                  <c:v>173.059</c:v>
                </c:pt>
                <c:pt idx="418">
                  <c:v>171.43700000000001</c:v>
                </c:pt>
                <c:pt idx="419">
                  <c:v>176.65100000000001</c:v>
                </c:pt>
                <c:pt idx="420">
                  <c:v>172.06700000000001</c:v>
                </c:pt>
                <c:pt idx="421">
                  <c:v>173.084</c:v>
                </c:pt>
                <c:pt idx="422">
                  <c:v>168.696</c:v>
                </c:pt>
                <c:pt idx="423">
                  <c:v>171.209</c:v>
                </c:pt>
                <c:pt idx="424">
                  <c:v>169.62899999999999</c:v>
                </c:pt>
                <c:pt idx="425">
                  <c:v>173.13</c:v>
                </c:pt>
                <c:pt idx="426">
                  <c:v>174.893</c:v>
                </c:pt>
                <c:pt idx="427">
                  <c:v>169.36199999999999</c:v>
                </c:pt>
                <c:pt idx="428">
                  <c:v>171.57900000000001</c:v>
                </c:pt>
                <c:pt idx="429">
                  <c:v>169.84399999999999</c:v>
                </c:pt>
                <c:pt idx="430">
                  <c:v>175.16800000000001</c:v>
                </c:pt>
                <c:pt idx="431">
                  <c:v>162.57499999999999</c:v>
                </c:pt>
                <c:pt idx="432">
                  <c:v>170.946</c:v>
                </c:pt>
                <c:pt idx="433">
                  <c:v>171.96100000000001</c:v>
                </c:pt>
                <c:pt idx="434">
                  <c:v>173.22800000000001</c:v>
                </c:pt>
                <c:pt idx="435">
                  <c:v>172.88900000000001</c:v>
                </c:pt>
                <c:pt idx="436">
                  <c:v>172.178</c:v>
                </c:pt>
                <c:pt idx="437">
                  <c:v>170.077</c:v>
                </c:pt>
                <c:pt idx="438">
                  <c:v>172.714</c:v>
                </c:pt>
                <c:pt idx="439">
                  <c:v>168.316</c:v>
                </c:pt>
                <c:pt idx="440">
                  <c:v>171.48599999999999</c:v>
                </c:pt>
                <c:pt idx="441">
                  <c:v>175.626</c:v>
                </c:pt>
                <c:pt idx="442">
                  <c:v>171.85400000000001</c:v>
                </c:pt>
                <c:pt idx="443">
                  <c:v>170.245</c:v>
                </c:pt>
                <c:pt idx="444">
                  <c:v>169.529</c:v>
                </c:pt>
                <c:pt idx="445">
                  <c:v>169.536</c:v>
                </c:pt>
                <c:pt idx="446">
                  <c:v>164.47399999999999</c:v>
                </c:pt>
                <c:pt idx="447">
                  <c:v>170.31700000000001</c:v>
                </c:pt>
                <c:pt idx="448">
                  <c:v>176.447</c:v>
                </c:pt>
                <c:pt idx="449">
                  <c:v>171.19200000000001</c:v>
                </c:pt>
                <c:pt idx="450">
                  <c:v>166.917</c:v>
                </c:pt>
                <c:pt idx="451">
                  <c:v>176.68899999999999</c:v>
                </c:pt>
                <c:pt idx="452">
                  <c:v>167.22200000000001</c:v>
                </c:pt>
                <c:pt idx="453">
                  <c:v>173.81800000000001</c:v>
                </c:pt>
                <c:pt idx="454">
                  <c:v>170.01900000000001</c:v>
                </c:pt>
                <c:pt idx="455">
                  <c:v>164.19499999999999</c:v>
                </c:pt>
                <c:pt idx="456">
                  <c:v>159.94300000000001</c:v>
                </c:pt>
                <c:pt idx="457">
                  <c:v>170.33799999999999</c:v>
                </c:pt>
                <c:pt idx="458">
                  <c:v>174.96799999999999</c:v>
                </c:pt>
                <c:pt idx="459">
                  <c:v>169.988</c:v>
                </c:pt>
                <c:pt idx="460">
                  <c:v>172.51599999999999</c:v>
                </c:pt>
                <c:pt idx="461">
                  <c:v>166.50899999999999</c:v>
                </c:pt>
                <c:pt idx="462">
                  <c:v>167.08199999999999</c:v>
                </c:pt>
                <c:pt idx="463">
                  <c:v>168.804</c:v>
                </c:pt>
                <c:pt idx="464">
                  <c:v>169.261</c:v>
                </c:pt>
                <c:pt idx="465">
                  <c:v>170.63399999999999</c:v>
                </c:pt>
                <c:pt idx="466">
                  <c:v>165.79900000000001</c:v>
                </c:pt>
                <c:pt idx="467">
                  <c:v>168.13399999999999</c:v>
                </c:pt>
                <c:pt idx="468">
                  <c:v>172.51499999999999</c:v>
                </c:pt>
                <c:pt idx="469">
                  <c:v>165.66399999999999</c:v>
                </c:pt>
                <c:pt idx="470">
                  <c:v>167.43199999999999</c:v>
                </c:pt>
                <c:pt idx="471">
                  <c:v>168.74799999999999</c:v>
                </c:pt>
                <c:pt idx="472">
                  <c:v>174.96700000000001</c:v>
                </c:pt>
                <c:pt idx="473">
                  <c:v>172.96899999999999</c:v>
                </c:pt>
                <c:pt idx="474">
                  <c:v>162.411</c:v>
                </c:pt>
                <c:pt idx="475">
                  <c:v>173.797</c:v>
                </c:pt>
                <c:pt idx="476">
                  <c:v>179.02</c:v>
                </c:pt>
                <c:pt idx="477">
                  <c:v>175.31100000000001</c:v>
                </c:pt>
                <c:pt idx="478">
                  <c:v>168.05099999999999</c:v>
                </c:pt>
                <c:pt idx="479">
                  <c:v>166.89599999999999</c:v>
                </c:pt>
                <c:pt idx="480">
                  <c:v>169.21700000000001</c:v>
                </c:pt>
                <c:pt idx="481">
                  <c:v>174.19499999999999</c:v>
                </c:pt>
                <c:pt idx="482">
                  <c:v>168.43299999999999</c:v>
                </c:pt>
                <c:pt idx="483">
                  <c:v>170.24199999999999</c:v>
                </c:pt>
                <c:pt idx="484">
                  <c:v>160.821</c:v>
                </c:pt>
                <c:pt idx="485">
                  <c:v>174.20699999999999</c:v>
                </c:pt>
                <c:pt idx="486">
                  <c:v>166.54400000000001</c:v>
                </c:pt>
                <c:pt idx="487">
                  <c:v>167.114</c:v>
                </c:pt>
                <c:pt idx="488">
                  <c:v>168.82</c:v>
                </c:pt>
                <c:pt idx="489">
                  <c:v>174.14400000000001</c:v>
                </c:pt>
                <c:pt idx="490">
                  <c:v>169.37100000000001</c:v>
                </c:pt>
                <c:pt idx="491">
                  <c:v>168.09299999999999</c:v>
                </c:pt>
                <c:pt idx="492">
                  <c:v>170.74</c:v>
                </c:pt>
                <c:pt idx="493">
                  <c:v>173.39500000000001</c:v>
                </c:pt>
                <c:pt idx="494">
                  <c:v>171.107</c:v>
                </c:pt>
                <c:pt idx="495">
                  <c:v>173.55600000000001</c:v>
                </c:pt>
                <c:pt idx="496">
                  <c:v>167.53200000000001</c:v>
                </c:pt>
                <c:pt idx="497">
                  <c:v>168.28399999999999</c:v>
                </c:pt>
                <c:pt idx="498">
                  <c:v>171.416</c:v>
                </c:pt>
                <c:pt idx="499">
                  <c:v>171.39099999999999</c:v>
                </c:pt>
                <c:pt idx="500">
                  <c:v>172.703</c:v>
                </c:pt>
                <c:pt idx="501">
                  <c:v>171.22300000000001</c:v>
                </c:pt>
                <c:pt idx="502">
                  <c:v>163.54</c:v>
                </c:pt>
                <c:pt idx="503">
                  <c:v>171.13499999999999</c:v>
                </c:pt>
                <c:pt idx="504">
                  <c:v>170.268</c:v>
                </c:pt>
                <c:pt idx="505">
                  <c:v>170.066</c:v>
                </c:pt>
                <c:pt idx="506">
                  <c:v>172.709</c:v>
                </c:pt>
                <c:pt idx="507">
                  <c:v>172.66200000000001</c:v>
                </c:pt>
                <c:pt idx="508">
                  <c:v>164.422</c:v>
                </c:pt>
                <c:pt idx="509">
                  <c:v>175.548</c:v>
                </c:pt>
                <c:pt idx="510">
                  <c:v>170.09100000000001</c:v>
                </c:pt>
                <c:pt idx="511">
                  <c:v>166.96199999999999</c:v>
                </c:pt>
                <c:pt idx="512">
                  <c:v>169.43899999999999</c:v>
                </c:pt>
                <c:pt idx="513">
                  <c:v>173.315</c:v>
                </c:pt>
                <c:pt idx="514">
                  <c:v>177.44200000000001</c:v>
                </c:pt>
                <c:pt idx="515">
                  <c:v>162.608</c:v>
                </c:pt>
                <c:pt idx="516">
                  <c:v>171.09</c:v>
                </c:pt>
                <c:pt idx="517">
                  <c:v>173.703</c:v>
                </c:pt>
                <c:pt idx="518">
                  <c:v>170.876</c:v>
                </c:pt>
                <c:pt idx="519">
                  <c:v>174.78800000000001</c:v>
                </c:pt>
                <c:pt idx="520">
                  <c:v>168.928</c:v>
                </c:pt>
                <c:pt idx="521">
                  <c:v>166.50700000000001</c:v>
                </c:pt>
                <c:pt idx="522">
                  <c:v>172.44</c:v>
                </c:pt>
                <c:pt idx="523">
                  <c:v>167.41900000000001</c:v>
                </c:pt>
                <c:pt idx="524">
                  <c:v>167.46100000000001</c:v>
                </c:pt>
                <c:pt idx="525">
                  <c:v>170.715</c:v>
                </c:pt>
                <c:pt idx="526">
                  <c:v>176.005</c:v>
                </c:pt>
                <c:pt idx="527">
                  <c:v>166.214</c:v>
                </c:pt>
                <c:pt idx="528">
                  <c:v>170.96600000000001</c:v>
                </c:pt>
                <c:pt idx="529">
                  <c:v>167.79300000000001</c:v>
                </c:pt>
                <c:pt idx="530">
                  <c:v>171.875</c:v>
                </c:pt>
                <c:pt idx="531">
                  <c:v>170.97300000000001</c:v>
                </c:pt>
                <c:pt idx="532">
                  <c:v>173.99600000000001</c:v>
                </c:pt>
                <c:pt idx="533">
                  <c:v>164.601</c:v>
                </c:pt>
                <c:pt idx="534">
                  <c:v>171.863</c:v>
                </c:pt>
                <c:pt idx="535">
                  <c:v>166.57499999999999</c:v>
                </c:pt>
                <c:pt idx="536">
                  <c:v>167.262</c:v>
                </c:pt>
                <c:pt idx="537">
                  <c:v>174.06399999999999</c:v>
                </c:pt>
                <c:pt idx="538">
                  <c:v>167.904</c:v>
                </c:pt>
                <c:pt idx="539">
                  <c:v>170.35900000000001</c:v>
                </c:pt>
                <c:pt idx="540">
                  <c:v>171.05199999999999</c:v>
                </c:pt>
                <c:pt idx="541">
                  <c:v>172.321</c:v>
                </c:pt>
                <c:pt idx="542">
                  <c:v>171.77799999999999</c:v>
                </c:pt>
                <c:pt idx="543">
                  <c:v>166.726</c:v>
                </c:pt>
                <c:pt idx="544">
                  <c:v>169.298</c:v>
                </c:pt>
                <c:pt idx="545">
                  <c:v>171.643</c:v>
                </c:pt>
                <c:pt idx="546">
                  <c:v>171.59700000000001</c:v>
                </c:pt>
                <c:pt idx="547">
                  <c:v>171.16800000000001</c:v>
                </c:pt>
                <c:pt idx="548">
                  <c:v>170.059</c:v>
                </c:pt>
                <c:pt idx="549">
                  <c:v>170.99799999999999</c:v>
                </c:pt>
                <c:pt idx="550">
                  <c:v>172.874</c:v>
                </c:pt>
                <c:pt idx="551">
                  <c:v>164.28899999999999</c:v>
                </c:pt>
                <c:pt idx="552">
                  <c:v>170.99299999999999</c:v>
                </c:pt>
                <c:pt idx="553">
                  <c:v>172.36</c:v>
                </c:pt>
                <c:pt idx="554">
                  <c:v>170.71899999999999</c:v>
                </c:pt>
                <c:pt idx="555">
                  <c:v>170.959</c:v>
                </c:pt>
                <c:pt idx="556">
                  <c:v>171.23099999999999</c:v>
                </c:pt>
                <c:pt idx="557">
                  <c:v>171.03899999999999</c:v>
                </c:pt>
                <c:pt idx="558">
                  <c:v>169.541</c:v>
                </c:pt>
                <c:pt idx="559">
                  <c:v>171.32499999999999</c:v>
                </c:pt>
                <c:pt idx="560">
                  <c:v>165.334</c:v>
                </c:pt>
                <c:pt idx="561">
                  <c:v>172.19900000000001</c:v>
                </c:pt>
                <c:pt idx="562">
                  <c:v>173.90100000000001</c:v>
                </c:pt>
                <c:pt idx="563">
                  <c:v>160.709</c:v>
                </c:pt>
                <c:pt idx="564">
                  <c:v>173.44399999999999</c:v>
                </c:pt>
                <c:pt idx="565">
                  <c:v>162.964</c:v>
                </c:pt>
                <c:pt idx="566">
                  <c:v>170.19800000000001</c:v>
                </c:pt>
                <c:pt idx="567">
                  <c:v>164.78200000000001</c:v>
                </c:pt>
                <c:pt idx="568">
                  <c:v>172.905</c:v>
                </c:pt>
                <c:pt idx="569">
                  <c:v>171.18899999999999</c:v>
                </c:pt>
                <c:pt idx="570">
                  <c:v>170.785</c:v>
                </c:pt>
                <c:pt idx="571">
                  <c:v>165.80500000000001</c:v>
                </c:pt>
                <c:pt idx="572">
                  <c:v>169.12</c:v>
                </c:pt>
                <c:pt idx="573">
                  <c:v>160.28299999999999</c:v>
                </c:pt>
                <c:pt idx="574">
                  <c:v>171.11699999999999</c:v>
                </c:pt>
                <c:pt idx="575">
                  <c:v>168.09700000000001</c:v>
                </c:pt>
                <c:pt idx="576">
                  <c:v>172.05</c:v>
                </c:pt>
                <c:pt idx="577">
                  <c:v>170.34100000000001</c:v>
                </c:pt>
                <c:pt idx="578">
                  <c:v>163.10499999999999</c:v>
                </c:pt>
                <c:pt idx="579">
                  <c:v>171.798</c:v>
                </c:pt>
                <c:pt idx="580">
                  <c:v>163.983</c:v>
                </c:pt>
                <c:pt idx="581">
                  <c:v>170.43100000000001</c:v>
                </c:pt>
                <c:pt idx="582">
                  <c:v>172.39</c:v>
                </c:pt>
                <c:pt idx="583">
                  <c:v>167.37</c:v>
                </c:pt>
                <c:pt idx="584">
                  <c:v>173.62299999999999</c:v>
                </c:pt>
                <c:pt idx="585">
                  <c:v>170.24700000000001</c:v>
                </c:pt>
                <c:pt idx="586">
                  <c:v>162.77600000000001</c:v>
                </c:pt>
                <c:pt idx="587">
                  <c:v>170.94800000000001</c:v>
                </c:pt>
                <c:pt idx="588">
                  <c:v>172.506</c:v>
                </c:pt>
                <c:pt idx="589">
                  <c:v>173.613</c:v>
                </c:pt>
                <c:pt idx="590">
                  <c:v>171.98400000000001</c:v>
                </c:pt>
                <c:pt idx="591">
                  <c:v>165.46</c:v>
                </c:pt>
                <c:pt idx="592">
                  <c:v>170.59100000000001</c:v>
                </c:pt>
                <c:pt idx="593">
                  <c:v>168.23099999999999</c:v>
                </c:pt>
                <c:pt idx="594">
                  <c:v>166.209</c:v>
                </c:pt>
                <c:pt idx="595">
                  <c:v>164.42699999999999</c:v>
                </c:pt>
                <c:pt idx="596">
                  <c:v>167.67400000000001</c:v>
                </c:pt>
                <c:pt idx="597">
                  <c:v>161.62200000000001</c:v>
                </c:pt>
                <c:pt idx="598">
                  <c:v>167.37799999999999</c:v>
                </c:pt>
                <c:pt idx="599">
                  <c:v>169.49199999999999</c:v>
                </c:pt>
                <c:pt idx="600">
                  <c:v>168.20699999999999</c:v>
                </c:pt>
                <c:pt idx="601">
                  <c:v>170.107</c:v>
                </c:pt>
                <c:pt idx="602">
                  <c:v>169.541</c:v>
                </c:pt>
                <c:pt idx="603">
                  <c:v>167.93600000000001</c:v>
                </c:pt>
                <c:pt idx="604">
                  <c:v>169.18799999999999</c:v>
                </c:pt>
                <c:pt idx="605">
                  <c:v>173.72200000000001</c:v>
                </c:pt>
                <c:pt idx="606">
                  <c:v>164.262</c:v>
                </c:pt>
                <c:pt idx="607">
                  <c:v>169.09100000000001</c:v>
                </c:pt>
                <c:pt idx="608">
                  <c:v>166.816</c:v>
                </c:pt>
                <c:pt idx="609">
                  <c:v>165.42099999999999</c:v>
                </c:pt>
                <c:pt idx="610">
                  <c:v>165.62899999999999</c:v>
                </c:pt>
                <c:pt idx="611">
                  <c:v>163.25299999999999</c:v>
                </c:pt>
                <c:pt idx="612">
                  <c:v>169.83199999999999</c:v>
                </c:pt>
                <c:pt idx="613">
                  <c:v>171.80099999999999</c:v>
                </c:pt>
                <c:pt idx="614">
                  <c:v>165.91900000000001</c:v>
                </c:pt>
                <c:pt idx="615">
                  <c:v>168.65700000000001</c:v>
                </c:pt>
                <c:pt idx="616">
                  <c:v>163.94</c:v>
                </c:pt>
                <c:pt idx="617">
                  <c:v>170.095</c:v>
                </c:pt>
                <c:pt idx="618">
                  <c:v>167.00899999999999</c:v>
                </c:pt>
                <c:pt idx="619">
                  <c:v>169.59899999999999</c:v>
                </c:pt>
                <c:pt idx="620">
                  <c:v>164.77099999999999</c:v>
                </c:pt>
                <c:pt idx="621">
                  <c:v>171.066</c:v>
                </c:pt>
                <c:pt idx="622">
                  <c:v>167.71899999999999</c:v>
                </c:pt>
                <c:pt idx="623">
                  <c:v>174.16399999999999</c:v>
                </c:pt>
                <c:pt idx="624">
                  <c:v>169.21600000000001</c:v>
                </c:pt>
                <c:pt idx="625">
                  <c:v>164.554</c:v>
                </c:pt>
                <c:pt idx="626">
                  <c:v>167.441</c:v>
                </c:pt>
                <c:pt idx="627">
                  <c:v>168.48</c:v>
                </c:pt>
                <c:pt idx="628">
                  <c:v>160.38999999999999</c:v>
                </c:pt>
                <c:pt idx="629">
                  <c:v>167.785</c:v>
                </c:pt>
                <c:pt idx="630">
                  <c:v>170.92500000000001</c:v>
                </c:pt>
                <c:pt idx="631">
                  <c:v>170.529</c:v>
                </c:pt>
                <c:pt idx="632">
                  <c:v>164.227</c:v>
                </c:pt>
                <c:pt idx="633">
                  <c:v>171.47399999999999</c:v>
                </c:pt>
                <c:pt idx="634">
                  <c:v>169.5</c:v>
                </c:pt>
                <c:pt idx="635">
                  <c:v>170.01300000000001</c:v>
                </c:pt>
                <c:pt idx="636">
                  <c:v>166.67599999999999</c:v>
                </c:pt>
                <c:pt idx="637">
                  <c:v>167.839</c:v>
                </c:pt>
                <c:pt idx="638">
                  <c:v>167.58699999999999</c:v>
                </c:pt>
                <c:pt idx="639">
                  <c:v>169.71299999999999</c:v>
                </c:pt>
                <c:pt idx="640">
                  <c:v>168.208</c:v>
                </c:pt>
                <c:pt idx="641">
                  <c:v>168.47900000000001</c:v>
                </c:pt>
                <c:pt idx="642">
                  <c:v>166.989</c:v>
                </c:pt>
                <c:pt idx="643">
                  <c:v>168.69499999999999</c:v>
                </c:pt>
                <c:pt idx="644">
                  <c:v>165.80600000000001</c:v>
                </c:pt>
                <c:pt idx="645">
                  <c:v>164.80099999999999</c:v>
                </c:pt>
                <c:pt idx="646">
                  <c:v>170.12299999999999</c:v>
                </c:pt>
                <c:pt idx="647">
                  <c:v>167.762</c:v>
                </c:pt>
                <c:pt idx="648">
                  <c:v>164.99600000000001</c:v>
                </c:pt>
                <c:pt idx="649">
                  <c:v>167.86699999999999</c:v>
                </c:pt>
                <c:pt idx="650">
                  <c:v>166.822</c:v>
                </c:pt>
                <c:pt idx="651">
                  <c:v>164.435</c:v>
                </c:pt>
                <c:pt idx="652">
                  <c:v>170.476</c:v>
                </c:pt>
                <c:pt idx="653">
                  <c:v>172.83500000000001</c:v>
                </c:pt>
                <c:pt idx="654">
                  <c:v>167.90299999999999</c:v>
                </c:pt>
                <c:pt idx="655">
                  <c:v>168.93299999999999</c:v>
                </c:pt>
                <c:pt idx="656">
                  <c:v>172.018</c:v>
                </c:pt>
                <c:pt idx="657">
                  <c:v>169.41</c:v>
                </c:pt>
                <c:pt idx="658">
                  <c:v>169.56399999999999</c:v>
                </c:pt>
                <c:pt idx="659">
                  <c:v>170.34299999999999</c:v>
                </c:pt>
                <c:pt idx="660">
                  <c:v>170.358</c:v>
                </c:pt>
                <c:pt idx="661">
                  <c:v>168.928</c:v>
                </c:pt>
                <c:pt idx="662">
                  <c:v>166.244</c:v>
                </c:pt>
                <c:pt idx="663">
                  <c:v>165.83199999999999</c:v>
                </c:pt>
                <c:pt idx="664">
                  <c:v>171.62</c:v>
                </c:pt>
                <c:pt idx="665">
                  <c:v>171.03100000000001</c:v>
                </c:pt>
                <c:pt idx="666">
                  <c:v>167.078</c:v>
                </c:pt>
                <c:pt idx="667">
                  <c:v>168.785</c:v>
                </c:pt>
                <c:pt idx="668">
                  <c:v>169.67500000000001</c:v>
                </c:pt>
                <c:pt idx="669">
                  <c:v>167.38</c:v>
                </c:pt>
                <c:pt idx="670">
                  <c:v>168.39</c:v>
                </c:pt>
                <c:pt idx="671">
                  <c:v>164.36699999999999</c:v>
                </c:pt>
                <c:pt idx="672">
                  <c:v>166.441</c:v>
                </c:pt>
                <c:pt idx="673">
                  <c:v>172.63499999999999</c:v>
                </c:pt>
                <c:pt idx="674">
                  <c:v>170.785</c:v>
                </c:pt>
                <c:pt idx="675">
                  <c:v>171.53299999999999</c:v>
                </c:pt>
                <c:pt idx="676">
                  <c:v>170.01499999999999</c:v>
                </c:pt>
                <c:pt idx="677">
                  <c:v>164.04300000000001</c:v>
                </c:pt>
                <c:pt idx="678">
                  <c:v>170.583</c:v>
                </c:pt>
                <c:pt idx="679">
                  <c:v>165.30099999999999</c:v>
                </c:pt>
                <c:pt idx="680">
                  <c:v>170.28800000000001</c:v>
                </c:pt>
                <c:pt idx="681">
                  <c:v>168.614</c:v>
                </c:pt>
                <c:pt idx="682">
                  <c:v>169.44499999999999</c:v>
                </c:pt>
                <c:pt idx="683">
                  <c:v>164.83099999999999</c:v>
                </c:pt>
                <c:pt idx="684">
                  <c:v>166.69300000000001</c:v>
                </c:pt>
                <c:pt idx="685">
                  <c:v>171.43799999999999</c:v>
                </c:pt>
                <c:pt idx="686">
                  <c:v>167.899</c:v>
                </c:pt>
                <c:pt idx="687">
                  <c:v>170.78899999999999</c:v>
                </c:pt>
                <c:pt idx="688">
                  <c:v>167.608</c:v>
                </c:pt>
                <c:pt idx="689">
                  <c:v>168.57900000000001</c:v>
                </c:pt>
                <c:pt idx="690">
                  <c:v>161.53299999999999</c:v>
                </c:pt>
                <c:pt idx="691">
                  <c:v>165.197</c:v>
                </c:pt>
                <c:pt idx="692">
                  <c:v>169.98400000000001</c:v>
                </c:pt>
                <c:pt idx="693">
                  <c:v>169.42099999999999</c:v>
                </c:pt>
                <c:pt idx="694">
                  <c:v>170.46</c:v>
                </c:pt>
                <c:pt idx="695">
                  <c:v>164.99600000000001</c:v>
                </c:pt>
                <c:pt idx="696">
                  <c:v>169.971</c:v>
                </c:pt>
                <c:pt idx="697">
                  <c:v>165.23</c:v>
                </c:pt>
                <c:pt idx="698">
                  <c:v>167.577</c:v>
                </c:pt>
                <c:pt idx="699">
                  <c:v>160.672</c:v>
                </c:pt>
                <c:pt idx="700">
                  <c:v>165.935</c:v>
                </c:pt>
                <c:pt idx="701">
                  <c:v>168.92500000000001</c:v>
                </c:pt>
                <c:pt idx="702">
                  <c:v>166.74700000000001</c:v>
                </c:pt>
                <c:pt idx="703">
                  <c:v>165.58199999999999</c:v>
                </c:pt>
                <c:pt idx="704">
                  <c:v>167.53399999999999</c:v>
                </c:pt>
                <c:pt idx="705">
                  <c:v>168.04599999999999</c:v>
                </c:pt>
                <c:pt idx="706">
                  <c:v>170.553</c:v>
                </c:pt>
                <c:pt idx="707">
                  <c:v>169.44800000000001</c:v>
                </c:pt>
                <c:pt idx="708">
                  <c:v>171.251</c:v>
                </c:pt>
                <c:pt idx="709">
                  <c:v>167.63300000000001</c:v>
                </c:pt>
                <c:pt idx="710">
                  <c:v>167.75700000000001</c:v>
                </c:pt>
                <c:pt idx="711">
                  <c:v>165.25299999999999</c:v>
                </c:pt>
                <c:pt idx="712">
                  <c:v>164.28899999999999</c:v>
                </c:pt>
                <c:pt idx="713">
                  <c:v>168.33099999999999</c:v>
                </c:pt>
                <c:pt idx="714">
                  <c:v>166.97</c:v>
                </c:pt>
                <c:pt idx="715">
                  <c:v>168.19499999999999</c:v>
                </c:pt>
                <c:pt idx="716">
                  <c:v>171.49799999999999</c:v>
                </c:pt>
                <c:pt idx="717">
                  <c:v>170.47900000000001</c:v>
                </c:pt>
                <c:pt idx="718">
                  <c:v>165.73099999999999</c:v>
                </c:pt>
                <c:pt idx="719">
                  <c:v>169.81700000000001</c:v>
                </c:pt>
                <c:pt idx="720">
                  <c:v>166.87299999999999</c:v>
                </c:pt>
                <c:pt idx="721">
                  <c:v>170.12799999999999</c:v>
                </c:pt>
                <c:pt idx="722">
                  <c:v>168.07599999999999</c:v>
                </c:pt>
                <c:pt idx="723">
                  <c:v>159.69900000000001</c:v>
                </c:pt>
                <c:pt idx="724">
                  <c:v>167.565</c:v>
                </c:pt>
                <c:pt idx="725">
                  <c:v>170.43799999999999</c:v>
                </c:pt>
                <c:pt idx="726">
                  <c:v>162.90100000000001</c:v>
                </c:pt>
                <c:pt idx="727">
                  <c:v>166.15100000000001</c:v>
                </c:pt>
                <c:pt idx="728">
                  <c:v>166.988</c:v>
                </c:pt>
                <c:pt idx="729">
                  <c:v>169.095</c:v>
                </c:pt>
                <c:pt idx="730">
                  <c:v>166.56700000000001</c:v>
                </c:pt>
                <c:pt idx="731">
                  <c:v>163.9</c:v>
                </c:pt>
                <c:pt idx="732">
                  <c:v>171.29300000000001</c:v>
                </c:pt>
                <c:pt idx="733">
                  <c:v>164.92599999999999</c:v>
                </c:pt>
                <c:pt idx="734">
                  <c:v>163.42500000000001</c:v>
                </c:pt>
                <c:pt idx="735">
                  <c:v>170.649</c:v>
                </c:pt>
                <c:pt idx="736">
                  <c:v>160.40600000000001</c:v>
                </c:pt>
                <c:pt idx="737">
                  <c:v>168.55600000000001</c:v>
                </c:pt>
                <c:pt idx="738">
                  <c:v>171.226</c:v>
                </c:pt>
                <c:pt idx="739">
                  <c:v>166.84100000000001</c:v>
                </c:pt>
                <c:pt idx="740">
                  <c:v>168.29400000000001</c:v>
                </c:pt>
                <c:pt idx="741">
                  <c:v>166.07</c:v>
                </c:pt>
                <c:pt idx="742">
                  <c:v>162.03700000000001</c:v>
                </c:pt>
                <c:pt idx="743">
                  <c:v>171.84299999999999</c:v>
                </c:pt>
                <c:pt idx="744">
                  <c:v>171.55099999999999</c:v>
                </c:pt>
                <c:pt idx="745">
                  <c:v>166.673</c:v>
                </c:pt>
                <c:pt idx="746">
                  <c:v>167.40899999999999</c:v>
                </c:pt>
                <c:pt idx="747">
                  <c:v>162.072</c:v>
                </c:pt>
                <c:pt idx="748">
                  <c:v>169.50200000000001</c:v>
                </c:pt>
                <c:pt idx="749">
                  <c:v>166.25</c:v>
                </c:pt>
                <c:pt idx="750">
                  <c:v>172.02199999999999</c:v>
                </c:pt>
                <c:pt idx="751">
                  <c:v>174.126</c:v>
                </c:pt>
                <c:pt idx="752">
                  <c:v>169.011</c:v>
                </c:pt>
                <c:pt idx="753">
                  <c:v>167.71600000000001</c:v>
                </c:pt>
                <c:pt idx="754">
                  <c:v>170.45099999999999</c:v>
                </c:pt>
                <c:pt idx="755">
                  <c:v>165.834</c:v>
                </c:pt>
                <c:pt idx="756">
                  <c:v>161.624</c:v>
                </c:pt>
                <c:pt idx="757">
                  <c:v>164.66499999999999</c:v>
                </c:pt>
                <c:pt idx="758">
                  <c:v>163.83600000000001</c:v>
                </c:pt>
                <c:pt idx="759">
                  <c:v>166.161</c:v>
                </c:pt>
                <c:pt idx="760">
                  <c:v>169.21</c:v>
                </c:pt>
                <c:pt idx="761">
                  <c:v>167.648</c:v>
                </c:pt>
                <c:pt idx="762">
                  <c:v>165.75</c:v>
                </c:pt>
                <c:pt idx="763">
                  <c:v>166.45599999999999</c:v>
                </c:pt>
                <c:pt idx="764">
                  <c:v>167.66499999999999</c:v>
                </c:pt>
                <c:pt idx="765">
                  <c:v>168.06299999999999</c:v>
                </c:pt>
                <c:pt idx="766">
                  <c:v>173.459</c:v>
                </c:pt>
                <c:pt idx="767">
                  <c:v>161.81800000000001</c:v>
                </c:pt>
                <c:pt idx="768">
                  <c:v>170.11699999999999</c:v>
                </c:pt>
                <c:pt idx="769">
                  <c:v>167.76900000000001</c:v>
                </c:pt>
                <c:pt idx="770">
                  <c:v>159.10900000000001</c:v>
                </c:pt>
                <c:pt idx="771">
                  <c:v>168.53100000000001</c:v>
                </c:pt>
                <c:pt idx="772">
                  <c:v>164.67400000000001</c:v>
                </c:pt>
                <c:pt idx="773">
                  <c:v>172.405</c:v>
                </c:pt>
                <c:pt idx="774">
                  <c:v>170.505</c:v>
                </c:pt>
                <c:pt idx="775">
                  <c:v>166.64099999999999</c:v>
                </c:pt>
                <c:pt idx="776">
                  <c:v>172.37799999999999</c:v>
                </c:pt>
                <c:pt idx="777">
                  <c:v>169.76599999999999</c:v>
                </c:pt>
                <c:pt idx="778">
                  <c:v>164.476</c:v>
                </c:pt>
                <c:pt idx="779">
                  <c:v>165.33199999999999</c:v>
                </c:pt>
                <c:pt idx="780">
                  <c:v>168.36199999999999</c:v>
                </c:pt>
                <c:pt idx="781">
                  <c:v>176.489</c:v>
                </c:pt>
                <c:pt idx="782">
                  <c:v>162.404</c:v>
                </c:pt>
                <c:pt idx="783">
                  <c:v>168.523</c:v>
                </c:pt>
                <c:pt idx="784">
                  <c:v>160.94200000000001</c:v>
                </c:pt>
                <c:pt idx="785">
                  <c:v>159.42500000000001</c:v>
                </c:pt>
                <c:pt idx="786">
                  <c:v>175.32</c:v>
                </c:pt>
                <c:pt idx="787">
                  <c:v>165.25200000000001</c:v>
                </c:pt>
                <c:pt idx="788">
                  <c:v>163.54499999999999</c:v>
                </c:pt>
                <c:pt idx="789">
                  <c:v>165.524</c:v>
                </c:pt>
                <c:pt idx="790">
                  <c:v>171.44900000000001</c:v>
                </c:pt>
                <c:pt idx="791">
                  <c:v>166.68</c:v>
                </c:pt>
                <c:pt idx="792">
                  <c:v>173.005</c:v>
                </c:pt>
                <c:pt idx="793">
                  <c:v>172.73599999999999</c:v>
                </c:pt>
                <c:pt idx="794">
                  <c:v>173.87700000000001</c:v>
                </c:pt>
                <c:pt idx="795">
                  <c:v>164.25200000000001</c:v>
                </c:pt>
                <c:pt idx="796">
                  <c:v>167.92500000000001</c:v>
                </c:pt>
                <c:pt idx="797">
                  <c:v>163.37200000000001</c:v>
                </c:pt>
                <c:pt idx="798">
                  <c:v>170.095</c:v>
                </c:pt>
                <c:pt idx="799">
                  <c:v>164.614</c:v>
                </c:pt>
                <c:pt idx="800">
                  <c:v>163.09100000000001</c:v>
                </c:pt>
                <c:pt idx="801">
                  <c:v>170.50800000000001</c:v>
                </c:pt>
                <c:pt idx="802">
                  <c:v>163.53399999999999</c:v>
                </c:pt>
                <c:pt idx="803">
                  <c:v>173.77</c:v>
                </c:pt>
                <c:pt idx="804">
                  <c:v>170.042</c:v>
                </c:pt>
                <c:pt idx="805">
                  <c:v>168.33500000000001</c:v>
                </c:pt>
                <c:pt idx="806">
                  <c:v>165.48400000000001</c:v>
                </c:pt>
                <c:pt idx="807">
                  <c:v>165.29900000000001</c:v>
                </c:pt>
                <c:pt idx="808">
                  <c:v>164.81800000000001</c:v>
                </c:pt>
                <c:pt idx="809">
                  <c:v>175.221</c:v>
                </c:pt>
                <c:pt idx="810">
                  <c:v>170.41499999999999</c:v>
                </c:pt>
                <c:pt idx="811">
                  <c:v>166.81200000000001</c:v>
                </c:pt>
                <c:pt idx="812">
                  <c:v>168.18100000000001</c:v>
                </c:pt>
                <c:pt idx="813">
                  <c:v>161.685</c:v>
                </c:pt>
                <c:pt idx="814">
                  <c:v>171.79400000000001</c:v>
                </c:pt>
                <c:pt idx="815">
                  <c:v>167.58799999999999</c:v>
                </c:pt>
                <c:pt idx="816">
                  <c:v>164.76400000000001</c:v>
                </c:pt>
                <c:pt idx="817">
                  <c:v>171.37799999999999</c:v>
                </c:pt>
                <c:pt idx="818">
                  <c:v>172.55199999999999</c:v>
                </c:pt>
                <c:pt idx="819">
                  <c:v>167.131</c:v>
                </c:pt>
                <c:pt idx="820">
                  <c:v>160.17099999999999</c:v>
                </c:pt>
                <c:pt idx="821">
                  <c:v>163.833</c:v>
                </c:pt>
                <c:pt idx="822">
                  <c:v>161.43700000000001</c:v>
                </c:pt>
                <c:pt idx="823">
                  <c:v>161.404</c:v>
                </c:pt>
                <c:pt idx="824">
                  <c:v>164.39</c:v>
                </c:pt>
                <c:pt idx="825">
                  <c:v>171.47399999999999</c:v>
                </c:pt>
                <c:pt idx="826">
                  <c:v>167.489</c:v>
                </c:pt>
                <c:pt idx="827">
                  <c:v>158.71600000000001</c:v>
                </c:pt>
                <c:pt idx="828">
                  <c:v>172.251</c:v>
                </c:pt>
                <c:pt idx="829">
                  <c:v>167.93700000000001</c:v>
                </c:pt>
                <c:pt idx="830">
                  <c:v>167.68299999999999</c:v>
                </c:pt>
                <c:pt idx="831">
                  <c:v>175.25399999999999</c:v>
                </c:pt>
                <c:pt idx="832">
                  <c:v>166.67</c:v>
                </c:pt>
                <c:pt idx="833">
                  <c:v>171.99299999999999</c:v>
                </c:pt>
                <c:pt idx="834">
                  <c:v>157.70699999999999</c:v>
                </c:pt>
                <c:pt idx="835">
                  <c:v>164.34200000000001</c:v>
                </c:pt>
                <c:pt idx="836">
                  <c:v>165.208</c:v>
                </c:pt>
                <c:pt idx="837">
                  <c:v>166.154</c:v>
                </c:pt>
                <c:pt idx="838">
                  <c:v>168.93799999999999</c:v>
                </c:pt>
                <c:pt idx="839">
                  <c:v>172.78299999999999</c:v>
                </c:pt>
                <c:pt idx="840">
                  <c:v>175.00899999999999</c:v>
                </c:pt>
                <c:pt idx="841">
                  <c:v>161.482</c:v>
                </c:pt>
                <c:pt idx="842">
                  <c:v>164.251</c:v>
                </c:pt>
                <c:pt idx="843">
                  <c:v>173.69</c:v>
                </c:pt>
                <c:pt idx="844">
                  <c:v>167.661</c:v>
                </c:pt>
                <c:pt idx="845">
                  <c:v>173.52699999999999</c:v>
                </c:pt>
                <c:pt idx="846">
                  <c:v>176.12799999999999</c:v>
                </c:pt>
                <c:pt idx="847">
                  <c:v>170.36600000000001</c:v>
                </c:pt>
                <c:pt idx="848">
                  <c:v>174.839</c:v>
                </c:pt>
                <c:pt idx="849">
                  <c:v>170.58600000000001</c:v>
                </c:pt>
                <c:pt idx="850">
                  <c:v>160.54900000000001</c:v>
                </c:pt>
                <c:pt idx="851">
                  <c:v>164.755</c:v>
                </c:pt>
                <c:pt idx="852">
                  <c:v>167.90100000000001</c:v>
                </c:pt>
                <c:pt idx="853">
                  <c:v>164.16900000000001</c:v>
                </c:pt>
                <c:pt idx="854">
                  <c:v>160.137</c:v>
                </c:pt>
                <c:pt idx="855">
                  <c:v>169.69200000000001</c:v>
                </c:pt>
                <c:pt idx="856">
                  <c:v>165.565</c:v>
                </c:pt>
                <c:pt idx="857">
                  <c:v>168.517</c:v>
                </c:pt>
                <c:pt idx="858">
                  <c:v>168.39</c:v>
                </c:pt>
                <c:pt idx="859">
                  <c:v>171.29499999999999</c:v>
                </c:pt>
                <c:pt idx="860">
                  <c:v>158.02199999999999</c:v>
                </c:pt>
                <c:pt idx="861">
                  <c:v>167.44900000000001</c:v>
                </c:pt>
                <c:pt idx="862">
                  <c:v>165.22499999999999</c:v>
                </c:pt>
                <c:pt idx="863">
                  <c:v>173.834</c:v>
                </c:pt>
                <c:pt idx="864">
                  <c:v>161.25700000000001</c:v>
                </c:pt>
                <c:pt idx="865">
                  <c:v>164.16200000000001</c:v>
                </c:pt>
                <c:pt idx="866">
                  <c:v>173.08500000000001</c:v>
                </c:pt>
                <c:pt idx="867">
                  <c:v>165.93100000000001</c:v>
                </c:pt>
                <c:pt idx="868">
                  <c:v>166.203</c:v>
                </c:pt>
                <c:pt idx="869">
                  <c:v>172.06100000000001</c:v>
                </c:pt>
                <c:pt idx="870">
                  <c:v>167.53899999999999</c:v>
                </c:pt>
                <c:pt idx="871">
                  <c:v>168.369</c:v>
                </c:pt>
                <c:pt idx="872">
                  <c:v>167.892</c:v>
                </c:pt>
                <c:pt idx="873">
                  <c:v>171.541</c:v>
                </c:pt>
                <c:pt idx="874">
                  <c:v>157.721</c:v>
                </c:pt>
                <c:pt idx="875">
                  <c:v>167.006</c:v>
                </c:pt>
                <c:pt idx="876">
                  <c:v>167.87200000000001</c:v>
                </c:pt>
                <c:pt idx="877">
                  <c:v>157.297</c:v>
                </c:pt>
                <c:pt idx="878">
                  <c:v>160.886</c:v>
                </c:pt>
                <c:pt idx="879">
                  <c:v>167.208</c:v>
                </c:pt>
                <c:pt idx="880">
                  <c:v>166.16300000000001</c:v>
                </c:pt>
                <c:pt idx="881">
                  <c:v>172.893</c:v>
                </c:pt>
                <c:pt idx="882">
                  <c:v>170.78100000000001</c:v>
                </c:pt>
                <c:pt idx="883">
                  <c:v>169.63</c:v>
                </c:pt>
                <c:pt idx="884">
                  <c:v>170.334</c:v>
                </c:pt>
                <c:pt idx="885">
                  <c:v>167.084</c:v>
                </c:pt>
                <c:pt idx="886">
                  <c:v>168.535</c:v>
                </c:pt>
                <c:pt idx="887">
                  <c:v>165.22399999999999</c:v>
                </c:pt>
                <c:pt idx="888">
                  <c:v>164.76900000000001</c:v>
                </c:pt>
                <c:pt idx="889">
                  <c:v>169.28</c:v>
                </c:pt>
                <c:pt idx="890">
                  <c:v>169.279</c:v>
                </c:pt>
                <c:pt idx="891">
                  <c:v>167.63800000000001</c:v>
                </c:pt>
                <c:pt idx="892">
                  <c:v>171.46</c:v>
                </c:pt>
                <c:pt idx="893">
                  <c:v>173.84100000000001</c:v>
                </c:pt>
                <c:pt idx="894">
                  <c:v>166.78899999999999</c:v>
                </c:pt>
                <c:pt idx="895">
                  <c:v>161.38800000000001</c:v>
                </c:pt>
                <c:pt idx="896">
                  <c:v>162.58799999999999</c:v>
                </c:pt>
                <c:pt idx="897">
                  <c:v>164.21299999999999</c:v>
                </c:pt>
                <c:pt idx="898">
                  <c:v>165.16</c:v>
                </c:pt>
                <c:pt idx="899">
                  <c:v>169.708</c:v>
                </c:pt>
                <c:pt idx="900">
                  <c:v>167.66499999999999</c:v>
                </c:pt>
                <c:pt idx="901">
                  <c:v>168.71199999999999</c:v>
                </c:pt>
                <c:pt idx="902">
                  <c:v>165.18600000000001</c:v>
                </c:pt>
                <c:pt idx="903">
                  <c:v>162.08000000000001</c:v>
                </c:pt>
                <c:pt idx="904">
                  <c:v>170.37200000000001</c:v>
                </c:pt>
                <c:pt idx="905">
                  <c:v>166.46700000000001</c:v>
                </c:pt>
                <c:pt idx="906">
                  <c:v>168.96299999999999</c:v>
                </c:pt>
                <c:pt idx="907">
                  <c:v>174.452</c:v>
                </c:pt>
                <c:pt idx="908">
                  <c:v>161.61699999999999</c:v>
                </c:pt>
                <c:pt idx="909">
                  <c:v>166.25700000000001</c:v>
                </c:pt>
                <c:pt idx="910">
                  <c:v>163.32</c:v>
                </c:pt>
                <c:pt idx="911">
                  <c:v>166.78299999999999</c:v>
                </c:pt>
                <c:pt idx="912">
                  <c:v>165.50800000000001</c:v>
                </c:pt>
                <c:pt idx="913">
                  <c:v>161.328</c:v>
                </c:pt>
                <c:pt idx="914">
                  <c:v>167.97900000000001</c:v>
                </c:pt>
                <c:pt idx="915">
                  <c:v>169.93799999999999</c:v>
                </c:pt>
                <c:pt idx="916">
                  <c:v>159.77500000000001</c:v>
                </c:pt>
                <c:pt idx="917">
                  <c:v>163.06200000000001</c:v>
                </c:pt>
                <c:pt idx="918">
                  <c:v>173.79900000000001</c:v>
                </c:pt>
                <c:pt idx="919">
                  <c:v>164.792</c:v>
                </c:pt>
                <c:pt idx="920">
                  <c:v>169.595</c:v>
                </c:pt>
                <c:pt idx="921">
                  <c:v>161.755</c:v>
                </c:pt>
                <c:pt idx="922">
                  <c:v>167.90299999999999</c:v>
                </c:pt>
                <c:pt idx="923">
                  <c:v>171.23400000000001</c:v>
                </c:pt>
                <c:pt idx="924">
                  <c:v>165.61099999999999</c:v>
                </c:pt>
                <c:pt idx="925">
                  <c:v>159.84200000000001</c:v>
                </c:pt>
                <c:pt idx="926">
                  <c:v>173.959</c:v>
                </c:pt>
                <c:pt idx="927">
                  <c:v>169.15299999999999</c:v>
                </c:pt>
                <c:pt idx="928">
                  <c:v>171.24100000000001</c:v>
                </c:pt>
                <c:pt idx="929">
                  <c:v>164.84800000000001</c:v>
                </c:pt>
                <c:pt idx="930">
                  <c:v>158.36000000000001</c:v>
                </c:pt>
                <c:pt idx="931">
                  <c:v>172.64699999999999</c:v>
                </c:pt>
                <c:pt idx="932">
                  <c:v>164.89099999999999</c:v>
                </c:pt>
                <c:pt idx="933">
                  <c:v>170.63399999999999</c:v>
                </c:pt>
                <c:pt idx="934">
                  <c:v>159.672</c:v>
                </c:pt>
                <c:pt idx="935">
                  <c:v>173.11600000000001</c:v>
                </c:pt>
                <c:pt idx="936">
                  <c:v>154.91900000000001</c:v>
                </c:pt>
                <c:pt idx="937">
                  <c:v>168.578</c:v>
                </c:pt>
                <c:pt idx="938">
                  <c:v>170.102</c:v>
                </c:pt>
                <c:pt idx="939">
                  <c:v>171.03800000000001</c:v>
                </c:pt>
                <c:pt idx="940">
                  <c:v>171.72399999999999</c:v>
                </c:pt>
                <c:pt idx="941">
                  <c:v>175.72800000000001</c:v>
                </c:pt>
                <c:pt idx="942">
                  <c:v>166.898</c:v>
                </c:pt>
                <c:pt idx="943">
                  <c:v>170.74700000000001</c:v>
                </c:pt>
                <c:pt idx="944">
                  <c:v>169.97</c:v>
                </c:pt>
                <c:pt idx="945">
                  <c:v>167.43</c:v>
                </c:pt>
                <c:pt idx="946">
                  <c:v>158.499</c:v>
                </c:pt>
                <c:pt idx="947">
                  <c:v>173.45099999999999</c:v>
                </c:pt>
                <c:pt idx="948">
                  <c:v>170.02</c:v>
                </c:pt>
                <c:pt idx="949">
                  <c:v>162.751</c:v>
                </c:pt>
                <c:pt idx="950">
                  <c:v>165.024</c:v>
                </c:pt>
                <c:pt idx="951">
                  <c:v>168.208</c:v>
                </c:pt>
                <c:pt idx="952">
                  <c:v>170.215</c:v>
                </c:pt>
                <c:pt idx="953">
                  <c:v>171.929</c:v>
                </c:pt>
                <c:pt idx="954">
                  <c:v>171.17</c:v>
                </c:pt>
                <c:pt idx="955">
                  <c:v>160.001</c:v>
                </c:pt>
                <c:pt idx="956">
                  <c:v>172.327</c:v>
                </c:pt>
                <c:pt idx="957">
                  <c:v>170.364</c:v>
                </c:pt>
                <c:pt idx="958">
                  <c:v>160.41200000000001</c:v>
                </c:pt>
                <c:pt idx="959">
                  <c:v>165.85499999999999</c:v>
                </c:pt>
                <c:pt idx="960">
                  <c:v>167.655</c:v>
                </c:pt>
                <c:pt idx="961">
                  <c:v>167.54900000000001</c:v>
                </c:pt>
                <c:pt idx="962">
                  <c:v>169.48699999999999</c:v>
                </c:pt>
                <c:pt idx="963">
                  <c:v>165.67699999999999</c:v>
                </c:pt>
                <c:pt idx="964">
                  <c:v>169.827</c:v>
                </c:pt>
                <c:pt idx="965">
                  <c:v>163.93</c:v>
                </c:pt>
                <c:pt idx="966">
                  <c:v>166.94800000000001</c:v>
                </c:pt>
                <c:pt idx="967">
                  <c:v>164.77699999999999</c:v>
                </c:pt>
                <c:pt idx="968">
                  <c:v>167.529</c:v>
                </c:pt>
                <c:pt idx="969">
                  <c:v>161.005</c:v>
                </c:pt>
                <c:pt idx="970">
                  <c:v>166.41499999999999</c:v>
                </c:pt>
                <c:pt idx="971">
                  <c:v>161.21799999999999</c:v>
                </c:pt>
                <c:pt idx="972">
                  <c:v>171.54300000000001</c:v>
                </c:pt>
                <c:pt idx="973">
                  <c:v>168.55600000000001</c:v>
                </c:pt>
                <c:pt idx="974">
                  <c:v>157.16</c:v>
                </c:pt>
                <c:pt idx="975">
                  <c:v>167.69800000000001</c:v>
                </c:pt>
                <c:pt idx="976">
                  <c:v>163.44200000000001</c:v>
                </c:pt>
                <c:pt idx="977">
                  <c:v>169.75899999999999</c:v>
                </c:pt>
                <c:pt idx="978">
                  <c:v>162.91999999999999</c:v>
                </c:pt>
                <c:pt idx="979">
                  <c:v>170.779</c:v>
                </c:pt>
                <c:pt idx="980">
                  <c:v>172.33699999999999</c:v>
                </c:pt>
                <c:pt idx="981">
                  <c:v>166.488</c:v>
                </c:pt>
                <c:pt idx="982">
                  <c:v>171.721</c:v>
                </c:pt>
                <c:pt idx="983">
                  <c:v>172.26400000000001</c:v>
                </c:pt>
                <c:pt idx="984">
                  <c:v>163.62700000000001</c:v>
                </c:pt>
                <c:pt idx="985">
                  <c:v>163.66499999999999</c:v>
                </c:pt>
                <c:pt idx="986">
                  <c:v>169.09200000000001</c:v>
                </c:pt>
                <c:pt idx="987">
                  <c:v>161.791</c:v>
                </c:pt>
                <c:pt idx="988">
                  <c:v>171.053</c:v>
                </c:pt>
                <c:pt idx="989">
                  <c:v>164.10900000000001</c:v>
                </c:pt>
                <c:pt idx="990">
                  <c:v>170.44499999999999</c:v>
                </c:pt>
                <c:pt idx="991">
                  <c:v>170.95</c:v>
                </c:pt>
                <c:pt idx="992">
                  <c:v>173.232</c:v>
                </c:pt>
                <c:pt idx="993">
                  <c:v>171.06399999999999</c:v>
                </c:pt>
                <c:pt idx="994">
                  <c:v>172.21899999999999</c:v>
                </c:pt>
                <c:pt idx="995">
                  <c:v>169.94399999999999</c:v>
                </c:pt>
                <c:pt idx="996">
                  <c:v>171.91200000000001</c:v>
                </c:pt>
                <c:pt idx="997">
                  <c:v>165.91499999999999</c:v>
                </c:pt>
                <c:pt idx="998">
                  <c:v>168.70099999999999</c:v>
                </c:pt>
                <c:pt idx="999">
                  <c:v>166.75299999999999</c:v>
                </c:pt>
                <c:pt idx="1000">
                  <c:v>168.464</c:v>
                </c:pt>
                <c:pt idx="1001">
                  <c:v>161.30699999999999</c:v>
                </c:pt>
                <c:pt idx="1002">
                  <c:v>171.26400000000001</c:v>
                </c:pt>
                <c:pt idx="1003">
                  <c:v>158.08000000000001</c:v>
                </c:pt>
                <c:pt idx="1004">
                  <c:v>168.529</c:v>
                </c:pt>
                <c:pt idx="1005">
                  <c:v>160.58000000000001</c:v>
                </c:pt>
                <c:pt idx="1006">
                  <c:v>156.886</c:v>
                </c:pt>
                <c:pt idx="1007">
                  <c:v>165.33600000000001</c:v>
                </c:pt>
                <c:pt idx="1008">
                  <c:v>161.55199999999999</c:v>
                </c:pt>
                <c:pt idx="1009">
                  <c:v>169.64699999999999</c:v>
                </c:pt>
                <c:pt idx="1010">
                  <c:v>167.81</c:v>
                </c:pt>
                <c:pt idx="1011">
                  <c:v>170.53800000000001</c:v>
                </c:pt>
                <c:pt idx="1012">
                  <c:v>166.06299999999999</c:v>
                </c:pt>
                <c:pt idx="1013">
                  <c:v>168.52099999999999</c:v>
                </c:pt>
                <c:pt idx="1014">
                  <c:v>167.31299999999999</c:v>
                </c:pt>
                <c:pt idx="1015">
                  <c:v>170.31800000000001</c:v>
                </c:pt>
                <c:pt idx="1016">
                  <c:v>167.65</c:v>
                </c:pt>
                <c:pt idx="1017">
                  <c:v>159.673</c:v>
                </c:pt>
                <c:pt idx="1018">
                  <c:v>157.79499999999999</c:v>
                </c:pt>
                <c:pt idx="1019">
                  <c:v>159.77000000000001</c:v>
                </c:pt>
                <c:pt idx="1020">
                  <c:v>164.40100000000001</c:v>
                </c:pt>
                <c:pt idx="1021">
                  <c:v>160.92099999999999</c:v>
                </c:pt>
                <c:pt idx="1022">
                  <c:v>166.43</c:v>
                </c:pt>
                <c:pt idx="1023">
                  <c:v>168.00700000000001</c:v>
                </c:pt>
                <c:pt idx="1024">
                  <c:v>172.52699999999999</c:v>
                </c:pt>
                <c:pt idx="1025">
                  <c:v>168.995</c:v>
                </c:pt>
                <c:pt idx="1026">
                  <c:v>168.465</c:v>
                </c:pt>
                <c:pt idx="1027">
                  <c:v>163.15100000000001</c:v>
                </c:pt>
                <c:pt idx="1028">
                  <c:v>166.501</c:v>
                </c:pt>
                <c:pt idx="1029">
                  <c:v>166.745</c:v>
                </c:pt>
                <c:pt idx="1030">
                  <c:v>165.554</c:v>
                </c:pt>
                <c:pt idx="1031">
                  <c:v>163.65299999999999</c:v>
                </c:pt>
                <c:pt idx="1032">
                  <c:v>160.77099999999999</c:v>
                </c:pt>
                <c:pt idx="1033">
                  <c:v>166.465</c:v>
                </c:pt>
                <c:pt idx="1034">
                  <c:v>165.91300000000001</c:v>
                </c:pt>
                <c:pt idx="1035">
                  <c:v>168.53899999999999</c:v>
                </c:pt>
                <c:pt idx="1036">
                  <c:v>167.35499999999999</c:v>
                </c:pt>
                <c:pt idx="1037">
                  <c:v>163.56200000000001</c:v>
                </c:pt>
                <c:pt idx="1038">
                  <c:v>174.578</c:v>
                </c:pt>
                <c:pt idx="1039">
                  <c:v>154.01400000000001</c:v>
                </c:pt>
                <c:pt idx="1040">
                  <c:v>160.47300000000001</c:v>
                </c:pt>
                <c:pt idx="1041">
                  <c:v>166.792</c:v>
                </c:pt>
                <c:pt idx="1042">
                  <c:v>164.785</c:v>
                </c:pt>
                <c:pt idx="1043">
                  <c:v>162.077</c:v>
                </c:pt>
                <c:pt idx="1044">
                  <c:v>159.72300000000001</c:v>
                </c:pt>
                <c:pt idx="1045">
                  <c:v>157.27099999999999</c:v>
                </c:pt>
                <c:pt idx="1046">
                  <c:v>163.54900000000001</c:v>
                </c:pt>
                <c:pt idx="1047">
                  <c:v>166.535</c:v>
                </c:pt>
                <c:pt idx="1048">
                  <c:v>162.172</c:v>
                </c:pt>
                <c:pt idx="1049">
                  <c:v>163.95599999999999</c:v>
                </c:pt>
                <c:pt idx="1050">
                  <c:v>165.5</c:v>
                </c:pt>
                <c:pt idx="1051">
                  <c:v>171.203</c:v>
                </c:pt>
                <c:pt idx="1052">
                  <c:v>169.25299999999999</c:v>
                </c:pt>
                <c:pt idx="1053">
                  <c:v>167.17500000000001</c:v>
                </c:pt>
                <c:pt idx="1054">
                  <c:v>165.846</c:v>
                </c:pt>
                <c:pt idx="1055">
                  <c:v>169.41300000000001</c:v>
                </c:pt>
                <c:pt idx="1056">
                  <c:v>166.12</c:v>
                </c:pt>
                <c:pt idx="1057">
                  <c:v>161.75399999999999</c:v>
                </c:pt>
                <c:pt idx="1058">
                  <c:v>160.31</c:v>
                </c:pt>
                <c:pt idx="1059">
                  <c:v>166.76400000000001</c:v>
                </c:pt>
                <c:pt idx="1060">
                  <c:v>163.66499999999999</c:v>
                </c:pt>
                <c:pt idx="1061">
                  <c:v>157.75</c:v>
                </c:pt>
                <c:pt idx="1062">
                  <c:v>167.64599999999999</c:v>
                </c:pt>
                <c:pt idx="1063">
                  <c:v>169.518</c:v>
                </c:pt>
                <c:pt idx="1064">
                  <c:v>167.57599999999999</c:v>
                </c:pt>
                <c:pt idx="1065">
                  <c:v>167.87700000000001</c:v>
                </c:pt>
                <c:pt idx="1066">
                  <c:v>167.059</c:v>
                </c:pt>
                <c:pt idx="1067">
                  <c:v>163.64599999999999</c:v>
                </c:pt>
                <c:pt idx="1068">
                  <c:v>156.69900000000001</c:v>
                </c:pt>
                <c:pt idx="1069">
                  <c:v>158.84899999999999</c:v>
                </c:pt>
                <c:pt idx="1070">
                  <c:v>164.18299999999999</c:v>
                </c:pt>
                <c:pt idx="1071">
                  <c:v>172.81100000000001</c:v>
                </c:pt>
                <c:pt idx="1072">
                  <c:v>166.83500000000001</c:v>
                </c:pt>
                <c:pt idx="1073">
                  <c:v>164.22200000000001</c:v>
                </c:pt>
                <c:pt idx="1074">
                  <c:v>167.559</c:v>
                </c:pt>
                <c:pt idx="1075">
                  <c:v>166.49600000000001</c:v>
                </c:pt>
                <c:pt idx="1076">
                  <c:v>168.791</c:v>
                </c:pt>
                <c:pt idx="1077">
                  <c:v>163.58000000000001</c:v>
                </c:pt>
                <c:pt idx="1078">
                  <c:v>164.55699999999999</c:v>
                </c:pt>
                <c:pt idx="1079">
                  <c:v>168.08699999999999</c:v>
                </c:pt>
                <c:pt idx="1080">
                  <c:v>161.845</c:v>
                </c:pt>
                <c:pt idx="1081">
                  <c:v>162.755</c:v>
                </c:pt>
                <c:pt idx="1082">
                  <c:v>156.667</c:v>
                </c:pt>
                <c:pt idx="1083">
                  <c:v>166.78899999999999</c:v>
                </c:pt>
                <c:pt idx="1084">
                  <c:v>164.52699999999999</c:v>
                </c:pt>
                <c:pt idx="1085">
                  <c:v>161.84200000000001</c:v>
                </c:pt>
                <c:pt idx="1086">
                  <c:v>168.73099999999999</c:v>
                </c:pt>
                <c:pt idx="1087">
                  <c:v>167.494</c:v>
                </c:pt>
                <c:pt idx="1088">
                  <c:v>166.98500000000001</c:v>
                </c:pt>
                <c:pt idx="1089">
                  <c:v>163.339</c:v>
                </c:pt>
                <c:pt idx="1090">
                  <c:v>163.791</c:v>
                </c:pt>
                <c:pt idx="1091">
                  <c:v>170.958</c:v>
                </c:pt>
                <c:pt idx="1092">
                  <c:v>157.559</c:v>
                </c:pt>
                <c:pt idx="1093">
                  <c:v>167.875</c:v>
                </c:pt>
                <c:pt idx="1094">
                  <c:v>159.85400000000001</c:v>
                </c:pt>
                <c:pt idx="1095">
                  <c:v>166.13</c:v>
                </c:pt>
                <c:pt idx="1096">
                  <c:v>165.601</c:v>
                </c:pt>
                <c:pt idx="1097">
                  <c:v>161.24299999999999</c:v>
                </c:pt>
                <c:pt idx="1098">
                  <c:v>164.489</c:v>
                </c:pt>
                <c:pt idx="1099">
                  <c:v>167.22800000000001</c:v>
                </c:pt>
                <c:pt idx="1100">
                  <c:v>162.84800000000001</c:v>
                </c:pt>
                <c:pt idx="1101">
                  <c:v>162.255</c:v>
                </c:pt>
                <c:pt idx="1102">
                  <c:v>160.001</c:v>
                </c:pt>
                <c:pt idx="1103">
                  <c:v>164.76900000000001</c:v>
                </c:pt>
                <c:pt idx="1104">
                  <c:v>153.84399999999999</c:v>
                </c:pt>
                <c:pt idx="1105">
                  <c:v>161.815</c:v>
                </c:pt>
                <c:pt idx="1106">
                  <c:v>164.81100000000001</c:v>
                </c:pt>
                <c:pt idx="1107">
                  <c:v>167.846</c:v>
                </c:pt>
                <c:pt idx="1108">
                  <c:v>167.41200000000001</c:v>
                </c:pt>
                <c:pt idx="1109">
                  <c:v>155.232</c:v>
                </c:pt>
                <c:pt idx="1110">
                  <c:v>165.59</c:v>
                </c:pt>
                <c:pt idx="1111">
                  <c:v>167.89099999999999</c:v>
                </c:pt>
                <c:pt idx="1112">
                  <c:v>163.93100000000001</c:v>
                </c:pt>
                <c:pt idx="1113">
                  <c:v>161.398</c:v>
                </c:pt>
                <c:pt idx="1114">
                  <c:v>166.03299999999999</c:v>
                </c:pt>
                <c:pt idx="1115">
                  <c:v>166.136</c:v>
                </c:pt>
                <c:pt idx="1116">
                  <c:v>160.04</c:v>
                </c:pt>
                <c:pt idx="1117">
                  <c:v>166.137</c:v>
                </c:pt>
                <c:pt idx="1118">
                  <c:v>168.34800000000001</c:v>
                </c:pt>
                <c:pt idx="1119">
                  <c:v>158.43100000000001</c:v>
                </c:pt>
                <c:pt idx="1120">
                  <c:v>167.36</c:v>
                </c:pt>
                <c:pt idx="1121">
                  <c:v>162.083</c:v>
                </c:pt>
                <c:pt idx="1122">
                  <c:v>170.833</c:v>
                </c:pt>
                <c:pt idx="1123">
                  <c:v>160.20699999999999</c:v>
                </c:pt>
                <c:pt idx="1124">
                  <c:v>164.21199999999999</c:v>
                </c:pt>
                <c:pt idx="1125">
                  <c:v>165.392</c:v>
                </c:pt>
                <c:pt idx="1126">
                  <c:v>155.434</c:v>
                </c:pt>
                <c:pt idx="1127">
                  <c:v>164.726</c:v>
                </c:pt>
                <c:pt idx="1128">
                  <c:v>155.935</c:v>
                </c:pt>
                <c:pt idx="1129">
                  <c:v>159.89500000000001</c:v>
                </c:pt>
                <c:pt idx="1130">
                  <c:v>165.28399999999999</c:v>
                </c:pt>
                <c:pt idx="1131">
                  <c:v>166.91200000000001</c:v>
                </c:pt>
                <c:pt idx="1132">
                  <c:v>156.64599999999999</c:v>
                </c:pt>
                <c:pt idx="1133">
                  <c:v>157.42699999999999</c:v>
                </c:pt>
                <c:pt idx="1134">
                  <c:v>167.113</c:v>
                </c:pt>
                <c:pt idx="1135">
                  <c:v>162.78299999999999</c:v>
                </c:pt>
                <c:pt idx="1136">
                  <c:v>164.59100000000001</c:v>
                </c:pt>
                <c:pt idx="1137">
                  <c:v>164.529</c:v>
                </c:pt>
                <c:pt idx="1138">
                  <c:v>160.34100000000001</c:v>
                </c:pt>
                <c:pt idx="1139">
                  <c:v>161.779</c:v>
                </c:pt>
                <c:pt idx="1140">
                  <c:v>158.35400000000001</c:v>
                </c:pt>
                <c:pt idx="1141">
                  <c:v>159.81399999999999</c:v>
                </c:pt>
                <c:pt idx="1142">
                  <c:v>153.71899999999999</c:v>
                </c:pt>
                <c:pt idx="1143">
                  <c:v>161.81299999999999</c:v>
                </c:pt>
                <c:pt idx="1144">
                  <c:v>153.74600000000001</c:v>
                </c:pt>
                <c:pt idx="1145">
                  <c:v>162.22800000000001</c:v>
                </c:pt>
                <c:pt idx="1146">
                  <c:v>162.63</c:v>
                </c:pt>
                <c:pt idx="1147">
                  <c:v>155.4</c:v>
                </c:pt>
                <c:pt idx="1148">
                  <c:v>154.815</c:v>
                </c:pt>
                <c:pt idx="1149">
                  <c:v>163.524</c:v>
                </c:pt>
                <c:pt idx="1150">
                  <c:v>156.471</c:v>
                </c:pt>
                <c:pt idx="1151">
                  <c:v>159.00200000000001</c:v>
                </c:pt>
                <c:pt idx="1152">
                  <c:v>151.517</c:v>
                </c:pt>
                <c:pt idx="1153">
                  <c:v>160.05099999999999</c:v>
                </c:pt>
                <c:pt idx="1154">
                  <c:v>162.70699999999999</c:v>
                </c:pt>
                <c:pt idx="1155">
                  <c:v>162.52099999999999</c:v>
                </c:pt>
                <c:pt idx="1156">
                  <c:v>158.767</c:v>
                </c:pt>
                <c:pt idx="1157">
                  <c:v>165.51599999999999</c:v>
                </c:pt>
                <c:pt idx="1158">
                  <c:v>151.70099999999999</c:v>
                </c:pt>
                <c:pt idx="1159">
                  <c:v>158.15700000000001</c:v>
                </c:pt>
                <c:pt idx="1160">
                  <c:v>156.59299999999999</c:v>
                </c:pt>
                <c:pt idx="1161">
                  <c:v>161.81399999999999</c:v>
                </c:pt>
                <c:pt idx="1162">
                  <c:v>153.99700000000001</c:v>
                </c:pt>
                <c:pt idx="1163">
                  <c:v>161.95500000000001</c:v>
                </c:pt>
                <c:pt idx="1164">
                  <c:v>157.68799999999999</c:v>
                </c:pt>
                <c:pt idx="1165">
                  <c:v>155.36600000000001</c:v>
                </c:pt>
                <c:pt idx="1166">
                  <c:v>151.47300000000001</c:v>
                </c:pt>
                <c:pt idx="1167">
                  <c:v>162.67699999999999</c:v>
                </c:pt>
                <c:pt idx="1168">
                  <c:v>151.44300000000001</c:v>
                </c:pt>
                <c:pt idx="1169">
                  <c:v>158.05699999999999</c:v>
                </c:pt>
                <c:pt idx="1170">
                  <c:v>161.28700000000001</c:v>
                </c:pt>
                <c:pt idx="1171">
                  <c:v>158.34899999999999</c:v>
                </c:pt>
                <c:pt idx="1172">
                  <c:v>156.94</c:v>
                </c:pt>
                <c:pt idx="1173">
                  <c:v>160.375</c:v>
                </c:pt>
                <c:pt idx="1174">
                  <c:v>158.477</c:v>
                </c:pt>
                <c:pt idx="1175">
                  <c:v>156.255</c:v>
                </c:pt>
                <c:pt idx="1176">
                  <c:v>154.44800000000001</c:v>
                </c:pt>
                <c:pt idx="1177">
                  <c:v>150.083</c:v>
                </c:pt>
                <c:pt idx="1178">
                  <c:v>157.643</c:v>
                </c:pt>
                <c:pt idx="1179">
                  <c:v>158.357</c:v>
                </c:pt>
                <c:pt idx="1180">
                  <c:v>160.46</c:v>
                </c:pt>
                <c:pt idx="1181">
                  <c:v>152.00399999999999</c:v>
                </c:pt>
                <c:pt idx="1182">
                  <c:v>154.18899999999999</c:v>
                </c:pt>
                <c:pt idx="1183">
                  <c:v>153.32</c:v>
                </c:pt>
                <c:pt idx="1184">
                  <c:v>150.50700000000001</c:v>
                </c:pt>
                <c:pt idx="1185">
                  <c:v>158.69</c:v>
                </c:pt>
                <c:pt idx="1186">
                  <c:v>153.233</c:v>
                </c:pt>
                <c:pt idx="1187">
                  <c:v>149.88999999999999</c:v>
                </c:pt>
                <c:pt idx="1188">
                  <c:v>155.97999999999999</c:v>
                </c:pt>
                <c:pt idx="1189">
                  <c:v>157.13999999999999</c:v>
                </c:pt>
                <c:pt idx="1190">
                  <c:v>155.93100000000001</c:v>
                </c:pt>
                <c:pt idx="1191">
                  <c:v>150.66999999999999</c:v>
                </c:pt>
                <c:pt idx="1192">
                  <c:v>156.44900000000001</c:v>
                </c:pt>
                <c:pt idx="1193">
                  <c:v>152.268</c:v>
                </c:pt>
                <c:pt idx="1194">
                  <c:v>149.54</c:v>
                </c:pt>
                <c:pt idx="1195">
                  <c:v>148.221</c:v>
                </c:pt>
                <c:pt idx="1196">
                  <c:v>153.625</c:v>
                </c:pt>
                <c:pt idx="1197">
                  <c:v>155.727</c:v>
                </c:pt>
                <c:pt idx="1198">
                  <c:v>151.49700000000001</c:v>
                </c:pt>
                <c:pt idx="1199">
                  <c:v>154.482</c:v>
                </c:pt>
                <c:pt idx="1200">
                  <c:v>150.84800000000001</c:v>
                </c:pt>
                <c:pt idx="1201">
                  <c:v>153.63200000000001</c:v>
                </c:pt>
                <c:pt idx="1202">
                  <c:v>155.41800000000001</c:v>
                </c:pt>
                <c:pt idx="1203">
                  <c:v>154.55799999999999</c:v>
                </c:pt>
                <c:pt idx="1204">
                  <c:v>153.874</c:v>
                </c:pt>
                <c:pt idx="1205">
                  <c:v>152.38499999999999</c:v>
                </c:pt>
                <c:pt idx="1206">
                  <c:v>150.06899999999999</c:v>
                </c:pt>
                <c:pt idx="1207">
                  <c:v>149.44200000000001</c:v>
                </c:pt>
                <c:pt idx="1208">
                  <c:v>152.77699999999999</c:v>
                </c:pt>
                <c:pt idx="1209">
                  <c:v>154.60599999999999</c:v>
                </c:pt>
                <c:pt idx="1210">
                  <c:v>150.91</c:v>
                </c:pt>
                <c:pt idx="1211">
                  <c:v>146.54</c:v>
                </c:pt>
                <c:pt idx="1212">
                  <c:v>150.988</c:v>
                </c:pt>
                <c:pt idx="1213">
                  <c:v>150.15299999999999</c:v>
                </c:pt>
                <c:pt idx="1214">
                  <c:v>158.494</c:v>
                </c:pt>
                <c:pt idx="1215">
                  <c:v>149.488</c:v>
                </c:pt>
                <c:pt idx="1216">
                  <c:v>152.84</c:v>
                </c:pt>
                <c:pt idx="1217">
                  <c:v>147.95099999999999</c:v>
                </c:pt>
                <c:pt idx="1218">
                  <c:v>155.53800000000001</c:v>
                </c:pt>
                <c:pt idx="1219">
                  <c:v>149.333</c:v>
                </c:pt>
                <c:pt idx="1220">
                  <c:v>155.94300000000001</c:v>
                </c:pt>
                <c:pt idx="1221">
                  <c:v>157.04300000000001</c:v>
                </c:pt>
                <c:pt idx="1222">
                  <c:v>151.56700000000001</c:v>
                </c:pt>
                <c:pt idx="1223">
                  <c:v>159.143</c:v>
                </c:pt>
                <c:pt idx="1224">
                  <c:v>148.833</c:v>
                </c:pt>
                <c:pt idx="1225">
                  <c:v>159.917</c:v>
                </c:pt>
                <c:pt idx="1226">
                  <c:v>159.25399999999999</c:v>
                </c:pt>
                <c:pt idx="1227">
                  <c:v>152.36199999999999</c:v>
                </c:pt>
                <c:pt idx="1228">
                  <c:v>149.54400000000001</c:v>
                </c:pt>
                <c:pt idx="1229">
                  <c:v>147.298</c:v>
                </c:pt>
                <c:pt idx="1230">
                  <c:v>148.20400000000001</c:v>
                </c:pt>
                <c:pt idx="1231">
                  <c:v>149.70400000000001</c:v>
                </c:pt>
                <c:pt idx="1232">
                  <c:v>147.16999999999999</c:v>
                </c:pt>
                <c:pt idx="1233">
                  <c:v>156.50899999999999</c:v>
                </c:pt>
                <c:pt idx="1234">
                  <c:v>153.05799999999999</c:v>
                </c:pt>
                <c:pt idx="1235">
                  <c:v>159.26499999999999</c:v>
                </c:pt>
                <c:pt idx="1236">
                  <c:v>155.875</c:v>
                </c:pt>
                <c:pt idx="1237">
                  <c:v>152.78700000000001</c:v>
                </c:pt>
                <c:pt idx="1238">
                  <c:v>158.435</c:v>
                </c:pt>
                <c:pt idx="1239">
                  <c:v>150.34800000000001</c:v>
                </c:pt>
                <c:pt idx="1240">
                  <c:v>155.71100000000001</c:v>
                </c:pt>
                <c:pt idx="1241">
                  <c:v>158.244</c:v>
                </c:pt>
                <c:pt idx="1242">
                  <c:v>153.86699999999999</c:v>
                </c:pt>
                <c:pt idx="1243">
                  <c:v>161.22200000000001</c:v>
                </c:pt>
                <c:pt idx="1244">
                  <c:v>147.34100000000001</c:v>
                </c:pt>
                <c:pt idx="1245">
                  <c:v>152</c:v>
                </c:pt>
                <c:pt idx="1246">
                  <c:v>155.273</c:v>
                </c:pt>
                <c:pt idx="1247">
                  <c:v>156.405</c:v>
                </c:pt>
                <c:pt idx="1248">
                  <c:v>149.5</c:v>
                </c:pt>
                <c:pt idx="1249">
                  <c:v>155.929</c:v>
                </c:pt>
                <c:pt idx="1250">
                  <c:v>158</c:v>
                </c:pt>
                <c:pt idx="1251">
                  <c:v>147.125</c:v>
                </c:pt>
                <c:pt idx="1252">
                  <c:v>154.89699999999999</c:v>
                </c:pt>
                <c:pt idx="1253">
                  <c:v>148.28200000000001</c:v>
                </c:pt>
                <c:pt idx="1254">
                  <c:v>158.846</c:v>
                </c:pt>
                <c:pt idx="1255">
                  <c:v>150.154</c:v>
                </c:pt>
                <c:pt idx="1256">
                  <c:v>148.10499999999999</c:v>
                </c:pt>
                <c:pt idx="1257">
                  <c:v>158.459</c:v>
                </c:pt>
                <c:pt idx="1258">
                  <c:v>153.08099999999999</c:v>
                </c:pt>
                <c:pt idx="1259">
                  <c:v>148.47200000000001</c:v>
                </c:pt>
                <c:pt idx="1260">
                  <c:v>159.833</c:v>
                </c:pt>
                <c:pt idx="1261">
                  <c:v>154.4</c:v>
                </c:pt>
                <c:pt idx="1262">
                  <c:v>156.886</c:v>
                </c:pt>
                <c:pt idx="1263">
                  <c:v>155.029</c:v>
                </c:pt>
                <c:pt idx="1264">
                  <c:v>157.64699999999999</c:v>
                </c:pt>
                <c:pt idx="1265">
                  <c:v>156.32400000000001</c:v>
                </c:pt>
                <c:pt idx="1266">
                  <c:v>158.73500000000001</c:v>
                </c:pt>
                <c:pt idx="1267">
                  <c:v>150.559</c:v>
                </c:pt>
                <c:pt idx="1268">
                  <c:v>157.58799999999999</c:v>
                </c:pt>
                <c:pt idx="1269">
                  <c:v>153.20599999999999</c:v>
                </c:pt>
                <c:pt idx="1270">
                  <c:v>155.32400000000001</c:v>
                </c:pt>
                <c:pt idx="1271">
                  <c:v>147.87899999999999</c:v>
                </c:pt>
                <c:pt idx="1272">
                  <c:v>159.39400000000001</c:v>
                </c:pt>
                <c:pt idx="1273">
                  <c:v>151.12100000000001</c:v>
                </c:pt>
                <c:pt idx="1274">
                  <c:v>153</c:v>
                </c:pt>
                <c:pt idx="1275">
                  <c:v>149.03</c:v>
                </c:pt>
                <c:pt idx="1276">
                  <c:v>156.09100000000001</c:v>
                </c:pt>
                <c:pt idx="1277">
                  <c:v>158</c:v>
                </c:pt>
                <c:pt idx="1278">
                  <c:v>156.56299999999999</c:v>
                </c:pt>
                <c:pt idx="1279">
                  <c:v>151.19399999999999</c:v>
                </c:pt>
                <c:pt idx="1280">
                  <c:v>151.839</c:v>
                </c:pt>
                <c:pt idx="1281">
                  <c:v>155.41900000000001</c:v>
                </c:pt>
                <c:pt idx="1282">
                  <c:v>152.93299999999999</c:v>
                </c:pt>
                <c:pt idx="1283">
                  <c:v>152.93299999999999</c:v>
                </c:pt>
                <c:pt idx="1284">
                  <c:v>155.80000000000001</c:v>
                </c:pt>
                <c:pt idx="1285">
                  <c:v>151.767</c:v>
                </c:pt>
                <c:pt idx="1286">
                  <c:v>153.06700000000001</c:v>
                </c:pt>
                <c:pt idx="1287">
                  <c:v>152.69999999999999</c:v>
                </c:pt>
                <c:pt idx="1288">
                  <c:v>150.333</c:v>
                </c:pt>
                <c:pt idx="1289">
                  <c:v>157.93100000000001</c:v>
                </c:pt>
                <c:pt idx="1290">
                  <c:v>154.483</c:v>
                </c:pt>
                <c:pt idx="1291">
                  <c:v>150.44800000000001</c:v>
                </c:pt>
                <c:pt idx="1292">
                  <c:v>150.607</c:v>
                </c:pt>
                <c:pt idx="1293">
                  <c:v>155</c:v>
                </c:pt>
                <c:pt idx="1294">
                  <c:v>156.786</c:v>
                </c:pt>
                <c:pt idx="1295">
                  <c:v>156.857</c:v>
                </c:pt>
                <c:pt idx="1296">
                  <c:v>154.929</c:v>
                </c:pt>
                <c:pt idx="1297">
                  <c:v>154.148</c:v>
                </c:pt>
                <c:pt idx="1298">
                  <c:v>150.29599999999999</c:v>
                </c:pt>
                <c:pt idx="1299">
                  <c:v>153.70400000000001</c:v>
                </c:pt>
                <c:pt idx="1300">
                  <c:v>152.44399999999999</c:v>
                </c:pt>
                <c:pt idx="1301">
                  <c:v>151.11099999999999</c:v>
                </c:pt>
                <c:pt idx="1302">
                  <c:v>146.70400000000001</c:v>
                </c:pt>
                <c:pt idx="1303">
                  <c:v>151.40700000000001</c:v>
                </c:pt>
                <c:pt idx="1304">
                  <c:v>151.51900000000001</c:v>
                </c:pt>
                <c:pt idx="1305">
                  <c:v>152.59299999999999</c:v>
                </c:pt>
                <c:pt idx="1306">
                  <c:v>153.92599999999999</c:v>
                </c:pt>
                <c:pt idx="1307">
                  <c:v>151.30799999999999</c:v>
                </c:pt>
                <c:pt idx="1308">
                  <c:v>146.154</c:v>
                </c:pt>
                <c:pt idx="1309">
                  <c:v>155.73099999999999</c:v>
                </c:pt>
                <c:pt idx="1310">
                  <c:v>152.53800000000001</c:v>
                </c:pt>
                <c:pt idx="1311">
                  <c:v>151</c:v>
                </c:pt>
                <c:pt idx="1312">
                  <c:v>147.72</c:v>
                </c:pt>
                <c:pt idx="1313">
                  <c:v>152.84</c:v>
                </c:pt>
                <c:pt idx="1314">
                  <c:v>154.63999999999999</c:v>
                </c:pt>
                <c:pt idx="1315">
                  <c:v>154.52000000000001</c:v>
                </c:pt>
                <c:pt idx="1316">
                  <c:v>156.08000000000001</c:v>
                </c:pt>
                <c:pt idx="1317">
                  <c:v>151.63999999999999</c:v>
                </c:pt>
                <c:pt idx="1318">
                  <c:v>154.5</c:v>
                </c:pt>
                <c:pt idx="1319">
                  <c:v>153.333</c:v>
                </c:pt>
                <c:pt idx="1320">
                  <c:v>150.125</c:v>
                </c:pt>
                <c:pt idx="1321">
                  <c:v>152</c:v>
                </c:pt>
                <c:pt idx="1322">
                  <c:v>151.792</c:v>
                </c:pt>
                <c:pt idx="1323">
                  <c:v>154.75</c:v>
                </c:pt>
                <c:pt idx="1324">
                  <c:v>153.583</c:v>
                </c:pt>
                <c:pt idx="1325">
                  <c:v>152.583</c:v>
                </c:pt>
                <c:pt idx="1326">
                  <c:v>154.917</c:v>
                </c:pt>
                <c:pt idx="1327">
                  <c:v>152.167</c:v>
                </c:pt>
                <c:pt idx="1328">
                  <c:v>152.708</c:v>
                </c:pt>
                <c:pt idx="1329">
                  <c:v>151.261</c:v>
                </c:pt>
                <c:pt idx="1330">
                  <c:v>151.13</c:v>
                </c:pt>
                <c:pt idx="1331">
                  <c:v>146.696</c:v>
                </c:pt>
                <c:pt idx="1332">
                  <c:v>156.304</c:v>
                </c:pt>
                <c:pt idx="1333">
                  <c:v>155.21700000000001</c:v>
                </c:pt>
                <c:pt idx="1334">
                  <c:v>155.82599999999999</c:v>
                </c:pt>
                <c:pt idx="1335">
                  <c:v>154.82599999999999</c:v>
                </c:pt>
                <c:pt idx="1336">
                  <c:v>157.34800000000001</c:v>
                </c:pt>
                <c:pt idx="1337">
                  <c:v>153.739</c:v>
                </c:pt>
                <c:pt idx="1338">
                  <c:v>151.90899999999999</c:v>
                </c:pt>
                <c:pt idx="1339">
                  <c:v>156.227</c:v>
                </c:pt>
                <c:pt idx="1340">
                  <c:v>151.04499999999999</c:v>
                </c:pt>
                <c:pt idx="1341">
                  <c:v>153.90899999999999</c:v>
                </c:pt>
                <c:pt idx="1342">
                  <c:v>151</c:v>
                </c:pt>
                <c:pt idx="1343">
                  <c:v>150.31800000000001</c:v>
                </c:pt>
                <c:pt idx="1344">
                  <c:v>151.619</c:v>
                </c:pt>
                <c:pt idx="1345">
                  <c:v>151</c:v>
                </c:pt>
                <c:pt idx="1346">
                  <c:v>149.381</c:v>
                </c:pt>
                <c:pt idx="1347">
                  <c:v>152.571</c:v>
                </c:pt>
                <c:pt idx="1348">
                  <c:v>151.667</c:v>
                </c:pt>
                <c:pt idx="1349">
                  <c:v>151.333</c:v>
                </c:pt>
                <c:pt idx="1350">
                  <c:v>149.81</c:v>
                </c:pt>
                <c:pt idx="1351">
                  <c:v>149.333</c:v>
                </c:pt>
                <c:pt idx="1352">
                  <c:v>153.952</c:v>
                </c:pt>
                <c:pt idx="1353">
                  <c:v>149.762</c:v>
                </c:pt>
                <c:pt idx="1354">
                  <c:v>150.429</c:v>
                </c:pt>
                <c:pt idx="1355">
                  <c:v>155.429</c:v>
                </c:pt>
                <c:pt idx="1356">
                  <c:v>156.333</c:v>
                </c:pt>
                <c:pt idx="1357">
                  <c:v>152.9</c:v>
                </c:pt>
                <c:pt idx="1358">
                  <c:v>146.25</c:v>
                </c:pt>
                <c:pt idx="1359">
                  <c:v>153.19999999999999</c:v>
                </c:pt>
                <c:pt idx="1360">
                  <c:v>150.85</c:v>
                </c:pt>
                <c:pt idx="1361">
                  <c:v>151.15</c:v>
                </c:pt>
                <c:pt idx="1362">
                  <c:v>152.75</c:v>
                </c:pt>
                <c:pt idx="1363">
                  <c:v>151.15</c:v>
                </c:pt>
                <c:pt idx="1364">
                  <c:v>150.35</c:v>
                </c:pt>
                <c:pt idx="1365">
                  <c:v>153.05000000000001</c:v>
                </c:pt>
                <c:pt idx="1366">
                  <c:v>151</c:v>
                </c:pt>
                <c:pt idx="1367">
                  <c:v>147.69999999999999</c:v>
                </c:pt>
                <c:pt idx="1368">
                  <c:v>154.19999999999999</c:v>
                </c:pt>
                <c:pt idx="1369">
                  <c:v>150.35</c:v>
                </c:pt>
                <c:pt idx="1370">
                  <c:v>149.75</c:v>
                </c:pt>
                <c:pt idx="1371">
                  <c:v>151.75</c:v>
                </c:pt>
                <c:pt idx="1372">
                  <c:v>152.42099999999999</c:v>
                </c:pt>
                <c:pt idx="1373">
                  <c:v>157.89500000000001</c:v>
                </c:pt>
                <c:pt idx="1374">
                  <c:v>153.73699999999999</c:v>
                </c:pt>
                <c:pt idx="1375">
                  <c:v>154.15799999999999</c:v>
                </c:pt>
                <c:pt idx="1376">
                  <c:v>153.26300000000001</c:v>
                </c:pt>
                <c:pt idx="1377">
                  <c:v>151.684</c:v>
                </c:pt>
                <c:pt idx="1378">
                  <c:v>150.57900000000001</c:v>
                </c:pt>
                <c:pt idx="1379">
                  <c:v>154</c:v>
                </c:pt>
                <c:pt idx="1380">
                  <c:v>152.684</c:v>
                </c:pt>
                <c:pt idx="1381">
                  <c:v>151.947</c:v>
                </c:pt>
                <c:pt idx="1382">
                  <c:v>151.42099999999999</c:v>
                </c:pt>
                <c:pt idx="1383">
                  <c:v>153.63200000000001</c:v>
                </c:pt>
                <c:pt idx="1384">
                  <c:v>154</c:v>
                </c:pt>
                <c:pt idx="1385">
                  <c:v>150.36799999999999</c:v>
                </c:pt>
                <c:pt idx="1386">
                  <c:v>152.36799999999999</c:v>
                </c:pt>
                <c:pt idx="1387">
                  <c:v>151.42099999999999</c:v>
                </c:pt>
                <c:pt idx="1388">
                  <c:v>145.44399999999999</c:v>
                </c:pt>
                <c:pt idx="1389">
                  <c:v>148.333</c:v>
                </c:pt>
                <c:pt idx="1390">
                  <c:v>152.27799999999999</c:v>
                </c:pt>
                <c:pt idx="1391">
                  <c:v>151.22200000000001</c:v>
                </c:pt>
                <c:pt idx="1392">
                  <c:v>154.833</c:v>
                </c:pt>
                <c:pt idx="1393">
                  <c:v>151.27799999999999</c:v>
                </c:pt>
                <c:pt idx="1394">
                  <c:v>152.5</c:v>
                </c:pt>
                <c:pt idx="1395">
                  <c:v>153.11099999999999</c:v>
                </c:pt>
                <c:pt idx="1396">
                  <c:v>153.22200000000001</c:v>
                </c:pt>
                <c:pt idx="1397">
                  <c:v>151.167</c:v>
                </c:pt>
                <c:pt idx="1398">
                  <c:v>148.05600000000001</c:v>
                </c:pt>
                <c:pt idx="1399">
                  <c:v>150.44399999999999</c:v>
                </c:pt>
                <c:pt idx="1400">
                  <c:v>157</c:v>
                </c:pt>
                <c:pt idx="1401">
                  <c:v>152.11099999999999</c:v>
                </c:pt>
                <c:pt idx="1402">
                  <c:v>148.333</c:v>
                </c:pt>
                <c:pt idx="1403">
                  <c:v>155.5</c:v>
                </c:pt>
                <c:pt idx="1404">
                  <c:v>153.5</c:v>
                </c:pt>
                <c:pt idx="1405">
                  <c:v>153.5</c:v>
                </c:pt>
                <c:pt idx="1406">
                  <c:v>150.5</c:v>
                </c:pt>
                <c:pt idx="1407">
                  <c:v>149.88900000000001</c:v>
                </c:pt>
                <c:pt idx="1408">
                  <c:v>151</c:v>
                </c:pt>
                <c:pt idx="1409">
                  <c:v>148.23500000000001</c:v>
                </c:pt>
                <c:pt idx="1410">
                  <c:v>153.941</c:v>
                </c:pt>
                <c:pt idx="1411">
                  <c:v>152.11799999999999</c:v>
                </c:pt>
                <c:pt idx="1412">
                  <c:v>150.23500000000001</c:v>
                </c:pt>
                <c:pt idx="1413">
                  <c:v>150.11799999999999</c:v>
                </c:pt>
                <c:pt idx="1414">
                  <c:v>153.29400000000001</c:v>
                </c:pt>
                <c:pt idx="1415">
                  <c:v>152.64699999999999</c:v>
                </c:pt>
                <c:pt idx="1416">
                  <c:v>151.76499999999999</c:v>
                </c:pt>
                <c:pt idx="1417">
                  <c:v>149.941</c:v>
                </c:pt>
                <c:pt idx="1418">
                  <c:v>150.88200000000001</c:v>
                </c:pt>
                <c:pt idx="1419">
                  <c:v>151.82400000000001</c:v>
                </c:pt>
                <c:pt idx="1420">
                  <c:v>150.70599999999999</c:v>
                </c:pt>
                <c:pt idx="1421">
                  <c:v>156.471</c:v>
                </c:pt>
                <c:pt idx="1422">
                  <c:v>146.76499999999999</c:v>
                </c:pt>
                <c:pt idx="1423">
                  <c:v>148.41200000000001</c:v>
                </c:pt>
                <c:pt idx="1424">
                  <c:v>152</c:v>
                </c:pt>
                <c:pt idx="1425">
                  <c:v>150.25</c:v>
                </c:pt>
                <c:pt idx="1426">
                  <c:v>153.18799999999999</c:v>
                </c:pt>
                <c:pt idx="1427">
                  <c:v>152.25</c:v>
                </c:pt>
                <c:pt idx="1428">
                  <c:v>148.5</c:v>
                </c:pt>
                <c:pt idx="1429">
                  <c:v>150.43799999999999</c:v>
                </c:pt>
                <c:pt idx="1430">
                  <c:v>148.31299999999999</c:v>
                </c:pt>
                <c:pt idx="1431">
                  <c:v>148.875</c:v>
                </c:pt>
                <c:pt idx="1432">
                  <c:v>150.875</c:v>
                </c:pt>
                <c:pt idx="1433">
                  <c:v>150.875</c:v>
                </c:pt>
                <c:pt idx="1434">
                  <c:v>155.375</c:v>
                </c:pt>
                <c:pt idx="1435">
                  <c:v>152.81299999999999</c:v>
                </c:pt>
                <c:pt idx="1436">
                  <c:v>156.43799999999999</c:v>
                </c:pt>
                <c:pt idx="1437">
                  <c:v>147.5</c:v>
                </c:pt>
                <c:pt idx="1438">
                  <c:v>152</c:v>
                </c:pt>
                <c:pt idx="1439">
                  <c:v>151.06299999999999</c:v>
                </c:pt>
                <c:pt idx="1440">
                  <c:v>149.5</c:v>
                </c:pt>
                <c:pt idx="1441">
                  <c:v>149.06299999999999</c:v>
                </c:pt>
                <c:pt idx="1442">
                  <c:v>149.31299999999999</c:v>
                </c:pt>
                <c:pt idx="1443">
                  <c:v>148.18799999999999</c:v>
                </c:pt>
                <c:pt idx="1444">
                  <c:v>149.25</c:v>
                </c:pt>
                <c:pt idx="1445">
                  <c:v>148.5</c:v>
                </c:pt>
                <c:pt idx="1446">
                  <c:v>147.625</c:v>
                </c:pt>
                <c:pt idx="1447">
                  <c:v>151.43799999999999</c:v>
                </c:pt>
                <c:pt idx="1448">
                  <c:v>152.625</c:v>
                </c:pt>
                <c:pt idx="1449">
                  <c:v>150.267</c:v>
                </c:pt>
                <c:pt idx="1450">
                  <c:v>149.13300000000001</c:v>
                </c:pt>
                <c:pt idx="1451">
                  <c:v>149</c:v>
                </c:pt>
                <c:pt idx="1452">
                  <c:v>150.80000000000001</c:v>
                </c:pt>
                <c:pt idx="1453">
                  <c:v>151.19999999999999</c:v>
                </c:pt>
                <c:pt idx="1454">
                  <c:v>152.267</c:v>
                </c:pt>
                <c:pt idx="1455">
                  <c:v>152.13300000000001</c:v>
                </c:pt>
                <c:pt idx="1456">
                  <c:v>150.667</c:v>
                </c:pt>
                <c:pt idx="1457">
                  <c:v>152.53299999999999</c:v>
                </c:pt>
                <c:pt idx="1458">
                  <c:v>148</c:v>
                </c:pt>
                <c:pt idx="1459">
                  <c:v>152</c:v>
                </c:pt>
                <c:pt idx="1460">
                  <c:v>147.80000000000001</c:v>
                </c:pt>
                <c:pt idx="1461">
                  <c:v>151.86699999999999</c:v>
                </c:pt>
                <c:pt idx="1462">
                  <c:v>149.4</c:v>
                </c:pt>
                <c:pt idx="1463">
                  <c:v>148.6</c:v>
                </c:pt>
                <c:pt idx="1464">
                  <c:v>148.93299999999999</c:v>
                </c:pt>
                <c:pt idx="1465">
                  <c:v>151.86699999999999</c:v>
                </c:pt>
                <c:pt idx="1466">
                  <c:v>147.6</c:v>
                </c:pt>
                <c:pt idx="1467">
                  <c:v>150.733</c:v>
                </c:pt>
                <c:pt idx="1468">
                  <c:v>148.333</c:v>
                </c:pt>
                <c:pt idx="1469">
                  <c:v>150.733</c:v>
                </c:pt>
                <c:pt idx="1470">
                  <c:v>153</c:v>
                </c:pt>
                <c:pt idx="1471">
                  <c:v>150.4</c:v>
                </c:pt>
                <c:pt idx="1472">
                  <c:v>153.93299999999999</c:v>
                </c:pt>
                <c:pt idx="1473">
                  <c:v>150.667</c:v>
                </c:pt>
                <c:pt idx="1474">
                  <c:v>151.333</c:v>
                </c:pt>
                <c:pt idx="1475">
                  <c:v>150</c:v>
                </c:pt>
                <c:pt idx="1476">
                  <c:v>148.733</c:v>
                </c:pt>
                <c:pt idx="1477">
                  <c:v>147.93299999999999</c:v>
                </c:pt>
                <c:pt idx="1478">
                  <c:v>150.643</c:v>
                </c:pt>
                <c:pt idx="1479">
                  <c:v>153.357</c:v>
                </c:pt>
                <c:pt idx="1480">
                  <c:v>148.286</c:v>
                </c:pt>
                <c:pt idx="1481">
                  <c:v>148.714</c:v>
                </c:pt>
                <c:pt idx="1482">
                  <c:v>147.857</c:v>
                </c:pt>
                <c:pt idx="1483">
                  <c:v>151.929</c:v>
                </c:pt>
                <c:pt idx="1484">
                  <c:v>151.143</c:v>
                </c:pt>
                <c:pt idx="1485">
                  <c:v>150.357</c:v>
                </c:pt>
                <c:pt idx="1486">
                  <c:v>152.071</c:v>
                </c:pt>
                <c:pt idx="1487">
                  <c:v>150.214</c:v>
                </c:pt>
                <c:pt idx="1488">
                  <c:v>153.5</c:v>
                </c:pt>
                <c:pt idx="1489">
                  <c:v>148.5</c:v>
                </c:pt>
                <c:pt idx="1490">
                  <c:v>150.786</c:v>
                </c:pt>
                <c:pt idx="1491">
                  <c:v>153.571</c:v>
                </c:pt>
                <c:pt idx="1492">
                  <c:v>151.214</c:v>
                </c:pt>
                <c:pt idx="1493">
                  <c:v>151.5</c:v>
                </c:pt>
                <c:pt idx="1494">
                  <c:v>151.429</c:v>
                </c:pt>
                <c:pt idx="1495">
                  <c:v>147.5</c:v>
                </c:pt>
                <c:pt idx="1496">
                  <c:v>149.571</c:v>
                </c:pt>
                <c:pt idx="1497">
                  <c:v>154.429</c:v>
                </c:pt>
                <c:pt idx="1498">
                  <c:v>149</c:v>
                </c:pt>
                <c:pt idx="1499">
                  <c:v>148.429</c:v>
                </c:pt>
                <c:pt idx="1500">
                  <c:v>149.429</c:v>
                </c:pt>
                <c:pt idx="1501">
                  <c:v>149.714</c:v>
                </c:pt>
                <c:pt idx="1502">
                  <c:v>151</c:v>
                </c:pt>
                <c:pt idx="1503">
                  <c:v>147.357</c:v>
                </c:pt>
                <c:pt idx="1504">
                  <c:v>150.5</c:v>
                </c:pt>
                <c:pt idx="1505">
                  <c:v>149.429</c:v>
                </c:pt>
                <c:pt idx="1506">
                  <c:v>152.143</c:v>
                </c:pt>
                <c:pt idx="1507">
                  <c:v>151.357</c:v>
                </c:pt>
                <c:pt idx="1508">
                  <c:v>148.714</c:v>
                </c:pt>
                <c:pt idx="1509">
                  <c:v>150.61500000000001</c:v>
                </c:pt>
                <c:pt idx="1510">
                  <c:v>145.69200000000001</c:v>
                </c:pt>
                <c:pt idx="1511">
                  <c:v>149.846</c:v>
                </c:pt>
                <c:pt idx="1512">
                  <c:v>148.077</c:v>
                </c:pt>
                <c:pt idx="1513">
                  <c:v>147.53800000000001</c:v>
                </c:pt>
                <c:pt idx="1514">
                  <c:v>151.23099999999999</c:v>
                </c:pt>
                <c:pt idx="1515">
                  <c:v>150.61500000000001</c:v>
                </c:pt>
                <c:pt idx="1516">
                  <c:v>155</c:v>
                </c:pt>
                <c:pt idx="1517">
                  <c:v>150.154</c:v>
                </c:pt>
                <c:pt idx="1518">
                  <c:v>150.154</c:v>
                </c:pt>
                <c:pt idx="1519">
                  <c:v>148.846</c:v>
                </c:pt>
                <c:pt idx="1520">
                  <c:v>144.38499999999999</c:v>
                </c:pt>
                <c:pt idx="1521">
                  <c:v>147.53800000000001</c:v>
                </c:pt>
                <c:pt idx="1522">
                  <c:v>150.61500000000001</c:v>
                </c:pt>
                <c:pt idx="1523">
                  <c:v>150.077</c:v>
                </c:pt>
                <c:pt idx="1524">
                  <c:v>150.61500000000001</c:v>
                </c:pt>
                <c:pt idx="1525">
                  <c:v>149</c:v>
                </c:pt>
                <c:pt idx="1526">
                  <c:v>148.69200000000001</c:v>
                </c:pt>
                <c:pt idx="1527">
                  <c:v>151.077</c:v>
                </c:pt>
                <c:pt idx="1528">
                  <c:v>152.923</c:v>
                </c:pt>
                <c:pt idx="1529">
                  <c:v>149.38499999999999</c:v>
                </c:pt>
                <c:pt idx="1530">
                  <c:v>150</c:v>
                </c:pt>
                <c:pt idx="1531">
                  <c:v>151.46199999999999</c:v>
                </c:pt>
                <c:pt idx="1532">
                  <c:v>149.69200000000001</c:v>
                </c:pt>
                <c:pt idx="1533">
                  <c:v>148.76900000000001</c:v>
                </c:pt>
                <c:pt idx="1534">
                  <c:v>148.23099999999999</c:v>
                </c:pt>
                <c:pt idx="1535">
                  <c:v>149.61500000000001</c:v>
                </c:pt>
                <c:pt idx="1536">
                  <c:v>149.846</c:v>
                </c:pt>
                <c:pt idx="1537">
                  <c:v>152.417</c:v>
                </c:pt>
                <c:pt idx="1538">
                  <c:v>151.5</c:v>
                </c:pt>
                <c:pt idx="1539">
                  <c:v>149.5</c:v>
                </c:pt>
                <c:pt idx="1540">
                  <c:v>148.167</c:v>
                </c:pt>
                <c:pt idx="1541">
                  <c:v>148.833</c:v>
                </c:pt>
                <c:pt idx="1542">
                  <c:v>150.167</c:v>
                </c:pt>
                <c:pt idx="1543">
                  <c:v>150.917</c:v>
                </c:pt>
                <c:pt idx="1544">
                  <c:v>151.5</c:v>
                </c:pt>
                <c:pt idx="1545">
                  <c:v>148.083</c:v>
                </c:pt>
                <c:pt idx="1546">
                  <c:v>149.75</c:v>
                </c:pt>
                <c:pt idx="1547">
                  <c:v>151.5</c:v>
                </c:pt>
                <c:pt idx="1548">
                  <c:v>148.917</c:v>
                </c:pt>
                <c:pt idx="1549">
                  <c:v>151.333</c:v>
                </c:pt>
                <c:pt idx="1550">
                  <c:v>148.833</c:v>
                </c:pt>
                <c:pt idx="1551">
                  <c:v>150.833</c:v>
                </c:pt>
                <c:pt idx="1552">
                  <c:v>149.75</c:v>
                </c:pt>
                <c:pt idx="1553">
                  <c:v>151.417</c:v>
                </c:pt>
                <c:pt idx="1554">
                  <c:v>149.75</c:v>
                </c:pt>
                <c:pt idx="1555">
                  <c:v>147.75</c:v>
                </c:pt>
                <c:pt idx="1556">
                  <c:v>148.583</c:v>
                </c:pt>
                <c:pt idx="1557">
                  <c:v>150.667</c:v>
                </c:pt>
                <c:pt idx="1558">
                  <c:v>150.917</c:v>
                </c:pt>
                <c:pt idx="1559">
                  <c:v>147.917</c:v>
                </c:pt>
                <c:pt idx="1560">
                  <c:v>148.667</c:v>
                </c:pt>
                <c:pt idx="1561">
                  <c:v>148.417</c:v>
                </c:pt>
                <c:pt idx="1562">
                  <c:v>148</c:v>
                </c:pt>
                <c:pt idx="1563">
                  <c:v>148.833</c:v>
                </c:pt>
                <c:pt idx="1564">
                  <c:v>152.667</c:v>
                </c:pt>
                <c:pt idx="1565">
                  <c:v>149</c:v>
                </c:pt>
                <c:pt idx="1566">
                  <c:v>150</c:v>
                </c:pt>
                <c:pt idx="1567">
                  <c:v>145.81800000000001</c:v>
                </c:pt>
                <c:pt idx="1568">
                  <c:v>149.273</c:v>
                </c:pt>
                <c:pt idx="1569">
                  <c:v>149.90899999999999</c:v>
                </c:pt>
                <c:pt idx="1570">
                  <c:v>149.90899999999999</c:v>
                </c:pt>
                <c:pt idx="1571">
                  <c:v>147.54499999999999</c:v>
                </c:pt>
                <c:pt idx="1572">
                  <c:v>149.45500000000001</c:v>
                </c:pt>
                <c:pt idx="1573">
                  <c:v>152.18199999999999</c:v>
                </c:pt>
                <c:pt idx="1574">
                  <c:v>150.09100000000001</c:v>
                </c:pt>
                <c:pt idx="1575">
                  <c:v>152.727</c:v>
                </c:pt>
                <c:pt idx="1576">
                  <c:v>153.54499999999999</c:v>
                </c:pt>
                <c:pt idx="1577">
                  <c:v>148.18199999999999</c:v>
                </c:pt>
                <c:pt idx="1578">
                  <c:v>152.81800000000001</c:v>
                </c:pt>
                <c:pt idx="1579">
                  <c:v>150.18199999999999</c:v>
                </c:pt>
                <c:pt idx="1580">
                  <c:v>147.727</c:v>
                </c:pt>
                <c:pt idx="1581">
                  <c:v>147.636</c:v>
                </c:pt>
                <c:pt idx="1582">
                  <c:v>149.45500000000001</c:v>
                </c:pt>
                <c:pt idx="1583">
                  <c:v>151.90899999999999</c:v>
                </c:pt>
                <c:pt idx="1584">
                  <c:v>148.54499999999999</c:v>
                </c:pt>
                <c:pt idx="1585">
                  <c:v>151.18199999999999</c:v>
                </c:pt>
                <c:pt idx="1586">
                  <c:v>148.364</c:v>
                </c:pt>
                <c:pt idx="1587">
                  <c:v>149.90899999999999</c:v>
                </c:pt>
                <c:pt idx="1588">
                  <c:v>149.81800000000001</c:v>
                </c:pt>
                <c:pt idx="1589">
                  <c:v>151.54499999999999</c:v>
                </c:pt>
                <c:pt idx="1590">
                  <c:v>148.81800000000001</c:v>
                </c:pt>
                <c:pt idx="1591">
                  <c:v>148.636</c:v>
                </c:pt>
                <c:pt idx="1592">
                  <c:v>148.90899999999999</c:v>
                </c:pt>
                <c:pt idx="1593">
                  <c:v>147.81800000000001</c:v>
                </c:pt>
                <c:pt idx="1594">
                  <c:v>149.18199999999999</c:v>
                </c:pt>
                <c:pt idx="1595">
                  <c:v>146.636</c:v>
                </c:pt>
                <c:pt idx="1596">
                  <c:v>149.45500000000001</c:v>
                </c:pt>
                <c:pt idx="1597">
                  <c:v>151.18199999999999</c:v>
                </c:pt>
                <c:pt idx="1598">
                  <c:v>148.273</c:v>
                </c:pt>
                <c:pt idx="1599">
                  <c:v>149.636</c:v>
                </c:pt>
                <c:pt idx="1600">
                  <c:v>149.45500000000001</c:v>
                </c:pt>
                <c:pt idx="1601">
                  <c:v>148.09100000000001</c:v>
                </c:pt>
                <c:pt idx="1602">
                  <c:v>150</c:v>
                </c:pt>
                <c:pt idx="1603">
                  <c:v>150.273</c:v>
                </c:pt>
                <c:pt idx="1604">
                  <c:v>148.636</c:v>
                </c:pt>
                <c:pt idx="1605">
                  <c:v>150.636</c:v>
                </c:pt>
                <c:pt idx="1606">
                  <c:v>147.18199999999999</c:v>
                </c:pt>
                <c:pt idx="1607">
                  <c:v>147.90899999999999</c:v>
                </c:pt>
                <c:pt idx="1608">
                  <c:v>149.364</c:v>
                </c:pt>
                <c:pt idx="1609">
                  <c:v>148.18199999999999</c:v>
                </c:pt>
                <c:pt idx="1610">
                  <c:v>149.54499999999999</c:v>
                </c:pt>
                <c:pt idx="1611">
                  <c:v>148.636</c:v>
                </c:pt>
                <c:pt idx="1612">
                  <c:v>149</c:v>
                </c:pt>
                <c:pt idx="1613">
                  <c:v>147.6</c:v>
                </c:pt>
                <c:pt idx="1614">
                  <c:v>146.9</c:v>
                </c:pt>
                <c:pt idx="1615">
                  <c:v>151.30000000000001</c:v>
                </c:pt>
                <c:pt idx="1616">
                  <c:v>149.80000000000001</c:v>
                </c:pt>
                <c:pt idx="1617">
                  <c:v>149</c:v>
                </c:pt>
                <c:pt idx="1618">
                  <c:v>150.30000000000001</c:v>
                </c:pt>
                <c:pt idx="1619">
                  <c:v>150.5</c:v>
                </c:pt>
                <c:pt idx="1620">
                  <c:v>147.19999999999999</c:v>
                </c:pt>
                <c:pt idx="1621">
                  <c:v>145.5</c:v>
                </c:pt>
                <c:pt idx="1622">
                  <c:v>148.6</c:v>
                </c:pt>
                <c:pt idx="1623">
                  <c:v>150.6</c:v>
                </c:pt>
                <c:pt idx="1624">
                  <c:v>148.4</c:v>
                </c:pt>
                <c:pt idx="1625">
                  <c:v>149.19999999999999</c:v>
                </c:pt>
                <c:pt idx="1626">
                  <c:v>149.6</c:v>
                </c:pt>
                <c:pt idx="1627">
                  <c:v>150.1</c:v>
                </c:pt>
                <c:pt idx="1628">
                  <c:v>149.69999999999999</c:v>
                </c:pt>
                <c:pt idx="1629">
                  <c:v>147.6</c:v>
                </c:pt>
                <c:pt idx="1630">
                  <c:v>147.9</c:v>
                </c:pt>
                <c:pt idx="1631">
                  <c:v>146.9</c:v>
                </c:pt>
                <c:pt idx="1632">
                  <c:v>148</c:v>
                </c:pt>
                <c:pt idx="1633">
                  <c:v>148.1</c:v>
                </c:pt>
                <c:pt idx="1634">
                  <c:v>147.19999999999999</c:v>
                </c:pt>
                <c:pt idx="1635">
                  <c:v>147.1</c:v>
                </c:pt>
                <c:pt idx="1636">
                  <c:v>148.5</c:v>
                </c:pt>
                <c:pt idx="1637">
                  <c:v>148.1</c:v>
                </c:pt>
                <c:pt idx="1638">
                  <c:v>147.69999999999999</c:v>
                </c:pt>
                <c:pt idx="1639">
                  <c:v>150.1</c:v>
                </c:pt>
                <c:pt idx="1640">
                  <c:v>149.5</c:v>
                </c:pt>
                <c:pt idx="1641">
                  <c:v>150.80000000000001</c:v>
                </c:pt>
                <c:pt idx="1642">
                  <c:v>151.6</c:v>
                </c:pt>
                <c:pt idx="1643">
                  <c:v>150.6</c:v>
                </c:pt>
                <c:pt idx="1644">
                  <c:v>148.80000000000001</c:v>
                </c:pt>
                <c:pt idx="1645">
                  <c:v>148.80000000000001</c:v>
                </c:pt>
                <c:pt idx="1646">
                  <c:v>147.19999999999999</c:v>
                </c:pt>
                <c:pt idx="1647">
                  <c:v>149.1</c:v>
                </c:pt>
                <c:pt idx="1648">
                  <c:v>145.6</c:v>
                </c:pt>
                <c:pt idx="1649">
                  <c:v>148.6</c:v>
                </c:pt>
                <c:pt idx="1650">
                  <c:v>148.4</c:v>
                </c:pt>
                <c:pt idx="1651">
                  <c:v>147.30000000000001</c:v>
                </c:pt>
                <c:pt idx="1652">
                  <c:v>148</c:v>
                </c:pt>
                <c:pt idx="1653">
                  <c:v>147.6</c:v>
                </c:pt>
                <c:pt idx="1654">
                  <c:v>147.30000000000001</c:v>
                </c:pt>
                <c:pt idx="1655">
                  <c:v>148.80000000000001</c:v>
                </c:pt>
                <c:pt idx="1656">
                  <c:v>148</c:v>
                </c:pt>
                <c:pt idx="1657">
                  <c:v>147</c:v>
                </c:pt>
                <c:pt idx="1658">
                  <c:v>148.30000000000001</c:v>
                </c:pt>
                <c:pt idx="1659">
                  <c:v>149.80000000000001</c:v>
                </c:pt>
                <c:pt idx="1660">
                  <c:v>149.69999999999999</c:v>
                </c:pt>
                <c:pt idx="1661">
                  <c:v>148.6</c:v>
                </c:pt>
                <c:pt idx="1662">
                  <c:v>148.69999999999999</c:v>
                </c:pt>
                <c:pt idx="1663">
                  <c:v>147.1</c:v>
                </c:pt>
                <c:pt idx="1664">
                  <c:v>147.6</c:v>
                </c:pt>
                <c:pt idx="1665">
                  <c:v>147.69999999999999</c:v>
                </c:pt>
                <c:pt idx="1666">
                  <c:v>147.88900000000001</c:v>
                </c:pt>
                <c:pt idx="1667">
                  <c:v>148.667</c:v>
                </c:pt>
                <c:pt idx="1668">
                  <c:v>149</c:v>
                </c:pt>
                <c:pt idx="1669">
                  <c:v>148.44399999999999</c:v>
                </c:pt>
                <c:pt idx="1670">
                  <c:v>149.77799999999999</c:v>
                </c:pt>
                <c:pt idx="1671">
                  <c:v>148</c:v>
                </c:pt>
                <c:pt idx="1672">
                  <c:v>149.333</c:v>
                </c:pt>
                <c:pt idx="1673">
                  <c:v>148.11099999999999</c:v>
                </c:pt>
                <c:pt idx="1674">
                  <c:v>149.333</c:v>
                </c:pt>
                <c:pt idx="1675">
                  <c:v>147.55600000000001</c:v>
                </c:pt>
                <c:pt idx="1676">
                  <c:v>147.88900000000001</c:v>
                </c:pt>
                <c:pt idx="1677">
                  <c:v>151.55600000000001</c:v>
                </c:pt>
                <c:pt idx="1678">
                  <c:v>146</c:v>
                </c:pt>
                <c:pt idx="1679">
                  <c:v>148.333</c:v>
                </c:pt>
                <c:pt idx="1680">
                  <c:v>149.44399999999999</c:v>
                </c:pt>
                <c:pt idx="1681">
                  <c:v>147.5</c:v>
                </c:pt>
                <c:pt idx="1682">
                  <c:v>148.125</c:v>
                </c:pt>
                <c:pt idx="1683">
                  <c:v>148.375</c:v>
                </c:pt>
                <c:pt idx="1684">
                  <c:v>147.375</c:v>
                </c:pt>
                <c:pt idx="1685">
                  <c:v>148.375</c:v>
                </c:pt>
                <c:pt idx="1686">
                  <c:v>147.375</c:v>
                </c:pt>
                <c:pt idx="1687">
                  <c:v>150.25</c:v>
                </c:pt>
                <c:pt idx="1688">
                  <c:v>144.875</c:v>
                </c:pt>
                <c:pt idx="1689">
                  <c:v>148.75</c:v>
                </c:pt>
                <c:pt idx="1690">
                  <c:v>148.875</c:v>
                </c:pt>
                <c:pt idx="1691">
                  <c:v>151.5</c:v>
                </c:pt>
                <c:pt idx="1692">
                  <c:v>148.5</c:v>
                </c:pt>
                <c:pt idx="1693">
                  <c:v>146.875</c:v>
                </c:pt>
                <c:pt idx="1694">
                  <c:v>148</c:v>
                </c:pt>
                <c:pt idx="1695">
                  <c:v>146.75</c:v>
                </c:pt>
                <c:pt idx="1696">
                  <c:v>150</c:v>
                </c:pt>
                <c:pt idx="1697">
                  <c:v>147.625</c:v>
                </c:pt>
                <c:pt idx="1698">
                  <c:v>147.75</c:v>
                </c:pt>
                <c:pt idx="1699">
                  <c:v>149.75</c:v>
                </c:pt>
                <c:pt idx="1700">
                  <c:v>146.625</c:v>
                </c:pt>
                <c:pt idx="1701">
                  <c:v>147.625</c:v>
                </c:pt>
                <c:pt idx="1702">
                  <c:v>146</c:v>
                </c:pt>
                <c:pt idx="1703">
                  <c:v>147.429</c:v>
                </c:pt>
                <c:pt idx="1704">
                  <c:v>150.429</c:v>
                </c:pt>
                <c:pt idx="1705">
                  <c:v>148.857</c:v>
                </c:pt>
                <c:pt idx="1706">
                  <c:v>149.429</c:v>
                </c:pt>
                <c:pt idx="1707">
                  <c:v>148.857</c:v>
                </c:pt>
                <c:pt idx="1708">
                  <c:v>149.714</c:v>
                </c:pt>
                <c:pt idx="1709">
                  <c:v>147.143</c:v>
                </c:pt>
                <c:pt idx="1710">
                  <c:v>148.143</c:v>
                </c:pt>
                <c:pt idx="1711">
                  <c:v>146.714</c:v>
                </c:pt>
                <c:pt idx="1712">
                  <c:v>148.429</c:v>
                </c:pt>
                <c:pt idx="1713">
                  <c:v>148</c:v>
                </c:pt>
                <c:pt idx="1714">
                  <c:v>149.143</c:v>
                </c:pt>
                <c:pt idx="1715">
                  <c:v>148</c:v>
                </c:pt>
                <c:pt idx="1716">
                  <c:v>146.571</c:v>
                </c:pt>
                <c:pt idx="1717">
                  <c:v>146.857</c:v>
                </c:pt>
                <c:pt idx="1718">
                  <c:v>148.429</c:v>
                </c:pt>
                <c:pt idx="1719">
                  <c:v>147.143</c:v>
                </c:pt>
                <c:pt idx="1720">
                  <c:v>146.571</c:v>
                </c:pt>
                <c:pt idx="1721">
                  <c:v>146.5</c:v>
                </c:pt>
                <c:pt idx="1722">
                  <c:v>147.833</c:v>
                </c:pt>
                <c:pt idx="1723">
                  <c:v>150.667</c:v>
                </c:pt>
                <c:pt idx="1724">
                  <c:v>148.833</c:v>
                </c:pt>
                <c:pt idx="1725">
                  <c:v>147.167</c:v>
                </c:pt>
                <c:pt idx="1726">
                  <c:v>145.667</c:v>
                </c:pt>
                <c:pt idx="1727">
                  <c:v>149.167</c:v>
                </c:pt>
                <c:pt idx="1728">
                  <c:v>147.833</c:v>
                </c:pt>
                <c:pt idx="1729">
                  <c:v>149.833</c:v>
                </c:pt>
                <c:pt idx="1730">
                  <c:v>145.167</c:v>
                </c:pt>
                <c:pt idx="1731">
                  <c:v>148</c:v>
                </c:pt>
                <c:pt idx="1732">
                  <c:v>148.167</c:v>
                </c:pt>
                <c:pt idx="1733">
                  <c:v>146</c:v>
                </c:pt>
                <c:pt idx="1734">
                  <c:v>150.333</c:v>
                </c:pt>
                <c:pt idx="1735">
                  <c:v>146.333</c:v>
                </c:pt>
                <c:pt idx="1736">
                  <c:v>148.667</c:v>
                </c:pt>
                <c:pt idx="1737">
                  <c:v>146.167</c:v>
                </c:pt>
                <c:pt idx="1738">
                  <c:v>147.5</c:v>
                </c:pt>
                <c:pt idx="1739">
                  <c:v>148.833</c:v>
                </c:pt>
                <c:pt idx="1740">
                  <c:v>146.5</c:v>
                </c:pt>
                <c:pt idx="1741">
                  <c:v>146.667</c:v>
                </c:pt>
                <c:pt idx="1742">
                  <c:v>149</c:v>
                </c:pt>
                <c:pt idx="1743">
                  <c:v>147.667</c:v>
                </c:pt>
                <c:pt idx="1744">
                  <c:v>149.5</c:v>
                </c:pt>
                <c:pt idx="1745">
                  <c:v>149.167</c:v>
                </c:pt>
                <c:pt idx="1746">
                  <c:v>147.333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7AD-4CC4-8A0C-3AED9ED1F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037504"/>
        <c:axId val="52178944"/>
      </c:scatterChart>
      <c:valAx>
        <c:axId val="5203750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threshold-determined volume (mm</a:t>
                </a:r>
                <a:r>
                  <a:rPr lang="fr-CA"/>
                  <a:t>³</a:t>
                </a:r>
                <a:r>
                  <a:rPr lang="en-US"/>
                  <a:t>)</a:t>
                </a:r>
              </a:p>
            </c:rich>
          </c:tx>
          <c:layout>
            <c:manualLayout>
              <c:xMode val="edge"/>
              <c:yMode val="edge"/>
              <c:x val="0.22306703849518811"/>
              <c:y val="0.90571240686417465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crossAx val="52178944"/>
        <c:crosses val="autoZero"/>
        <c:crossBetween val="midCat"/>
      </c:valAx>
      <c:valAx>
        <c:axId val="52178944"/>
        <c:scaling>
          <c:orientation val="minMax"/>
          <c:min val="1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mean CT number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crossAx val="52037504"/>
        <c:crossesAt val="1.0000000000000004E-5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'[pm08-01.xlsx]8bit0001GS-dat'!$I$1</c:f>
              <c:strCache>
                <c:ptCount val="1"/>
                <c:pt idx="0">
                  <c:v>Volume (mm^3) 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2"/>
          </c:marker>
          <c:xVal>
            <c:numRef>
              <c:f>'[pm08-01.xlsx]8bit0001GS-dat'!$I$2:$I$1748</c:f>
              <c:numCache>
                <c:formatCode>General</c:formatCode>
                <c:ptCount val="1747"/>
                <c:pt idx="0">
                  <c:v>1.19208</c:v>
                </c:pt>
                <c:pt idx="1">
                  <c:v>1.14079</c:v>
                </c:pt>
                <c:pt idx="2">
                  <c:v>1.1045</c:v>
                </c:pt>
                <c:pt idx="3">
                  <c:v>0.90340100000000001</c:v>
                </c:pt>
                <c:pt idx="4">
                  <c:v>0.87222100000000002</c:v>
                </c:pt>
                <c:pt idx="5">
                  <c:v>0.841086</c:v>
                </c:pt>
                <c:pt idx="6">
                  <c:v>0.82647999999999999</c:v>
                </c:pt>
                <c:pt idx="7">
                  <c:v>0.80814900000000001</c:v>
                </c:pt>
                <c:pt idx="8">
                  <c:v>0.80460500000000001</c:v>
                </c:pt>
                <c:pt idx="9">
                  <c:v>0.79867699999999997</c:v>
                </c:pt>
                <c:pt idx="10">
                  <c:v>0.798647</c:v>
                </c:pt>
                <c:pt idx="11">
                  <c:v>0.77526300000000004</c:v>
                </c:pt>
                <c:pt idx="12">
                  <c:v>0.77142699999999997</c:v>
                </c:pt>
                <c:pt idx="13">
                  <c:v>0.74451299999999998</c:v>
                </c:pt>
                <c:pt idx="14">
                  <c:v>0.70791599999999999</c:v>
                </c:pt>
                <c:pt idx="15">
                  <c:v>0.702206</c:v>
                </c:pt>
                <c:pt idx="16">
                  <c:v>0.68939499999999998</c:v>
                </c:pt>
                <c:pt idx="17">
                  <c:v>0.680338</c:v>
                </c:pt>
                <c:pt idx="18">
                  <c:v>0.67570799999999998</c:v>
                </c:pt>
                <c:pt idx="19">
                  <c:v>0.67075700000000005</c:v>
                </c:pt>
                <c:pt idx="20">
                  <c:v>0.66991100000000003</c:v>
                </c:pt>
                <c:pt idx="21">
                  <c:v>0.66835800000000001</c:v>
                </c:pt>
                <c:pt idx="22">
                  <c:v>0.66134999999999999</c:v>
                </c:pt>
                <c:pt idx="23">
                  <c:v>0.659331</c:v>
                </c:pt>
                <c:pt idx="24">
                  <c:v>0.65503599999999995</c:v>
                </c:pt>
                <c:pt idx="25">
                  <c:v>0.653424</c:v>
                </c:pt>
                <c:pt idx="26">
                  <c:v>0.65195099999999995</c:v>
                </c:pt>
                <c:pt idx="27">
                  <c:v>0.65194399999999997</c:v>
                </c:pt>
                <c:pt idx="28">
                  <c:v>0.64629300000000001</c:v>
                </c:pt>
                <c:pt idx="29">
                  <c:v>0.63879699999999995</c:v>
                </c:pt>
                <c:pt idx="30">
                  <c:v>0.63087099999999996</c:v>
                </c:pt>
                <c:pt idx="31">
                  <c:v>0.63079799999999997</c:v>
                </c:pt>
                <c:pt idx="32">
                  <c:v>0.62651000000000001</c:v>
                </c:pt>
                <c:pt idx="33">
                  <c:v>0.62478900000000004</c:v>
                </c:pt>
                <c:pt idx="34">
                  <c:v>0.62397999999999998</c:v>
                </c:pt>
                <c:pt idx="35">
                  <c:v>0.62370300000000001</c:v>
                </c:pt>
                <c:pt idx="36">
                  <c:v>0.62236100000000005</c:v>
                </c:pt>
                <c:pt idx="37">
                  <c:v>0.62073500000000004</c:v>
                </c:pt>
                <c:pt idx="38">
                  <c:v>0.61548499999999995</c:v>
                </c:pt>
                <c:pt idx="39">
                  <c:v>0.61435499999999998</c:v>
                </c:pt>
                <c:pt idx="40">
                  <c:v>0.61426000000000003</c:v>
                </c:pt>
                <c:pt idx="41">
                  <c:v>0.61296200000000001</c:v>
                </c:pt>
                <c:pt idx="42">
                  <c:v>0.61291799999999996</c:v>
                </c:pt>
                <c:pt idx="43">
                  <c:v>0.609178</c:v>
                </c:pt>
                <c:pt idx="44">
                  <c:v>0.60901700000000003</c:v>
                </c:pt>
                <c:pt idx="45">
                  <c:v>0.60807699999999998</c:v>
                </c:pt>
                <c:pt idx="46">
                  <c:v>0.60629</c:v>
                </c:pt>
                <c:pt idx="47">
                  <c:v>0.60556100000000002</c:v>
                </c:pt>
                <c:pt idx="48">
                  <c:v>0.60326400000000002</c:v>
                </c:pt>
                <c:pt idx="49">
                  <c:v>0.60270999999999997</c:v>
                </c:pt>
                <c:pt idx="50">
                  <c:v>0.59851699999999997</c:v>
                </c:pt>
                <c:pt idx="51">
                  <c:v>0.59789000000000003</c:v>
                </c:pt>
                <c:pt idx="52">
                  <c:v>0.59008799999999995</c:v>
                </c:pt>
                <c:pt idx="53">
                  <c:v>0.587032</c:v>
                </c:pt>
                <c:pt idx="54">
                  <c:v>0.58275900000000003</c:v>
                </c:pt>
                <c:pt idx="55">
                  <c:v>0.58095799999999997</c:v>
                </c:pt>
                <c:pt idx="56">
                  <c:v>0.58022899999999999</c:v>
                </c:pt>
                <c:pt idx="57">
                  <c:v>0.58020700000000003</c:v>
                </c:pt>
                <c:pt idx="58">
                  <c:v>0.57864700000000002</c:v>
                </c:pt>
                <c:pt idx="59">
                  <c:v>0.57053799999999999</c:v>
                </c:pt>
                <c:pt idx="60">
                  <c:v>0.56862100000000004</c:v>
                </c:pt>
                <c:pt idx="61">
                  <c:v>0.56070900000000001</c:v>
                </c:pt>
                <c:pt idx="62">
                  <c:v>0.55941799999999997</c:v>
                </c:pt>
                <c:pt idx="63">
                  <c:v>0.55623900000000004</c:v>
                </c:pt>
                <c:pt idx="64">
                  <c:v>0.55539300000000003</c:v>
                </c:pt>
                <c:pt idx="65">
                  <c:v>0.55338799999999999</c:v>
                </c:pt>
                <c:pt idx="66">
                  <c:v>0.54619099999999998</c:v>
                </c:pt>
                <c:pt idx="67">
                  <c:v>0.54325999999999997</c:v>
                </c:pt>
                <c:pt idx="68">
                  <c:v>0.542655</c:v>
                </c:pt>
                <c:pt idx="69">
                  <c:v>0.53788599999999998</c:v>
                </c:pt>
                <c:pt idx="70">
                  <c:v>0.53699600000000003</c:v>
                </c:pt>
                <c:pt idx="71">
                  <c:v>0.53343799999999997</c:v>
                </c:pt>
                <c:pt idx="72">
                  <c:v>0.53313900000000003</c:v>
                </c:pt>
                <c:pt idx="73">
                  <c:v>0.53152699999999997</c:v>
                </c:pt>
                <c:pt idx="74">
                  <c:v>0.52973400000000004</c:v>
                </c:pt>
                <c:pt idx="75">
                  <c:v>0.52915000000000001</c:v>
                </c:pt>
                <c:pt idx="76">
                  <c:v>0.52879299999999996</c:v>
                </c:pt>
                <c:pt idx="77">
                  <c:v>0.52598599999999995</c:v>
                </c:pt>
                <c:pt idx="78">
                  <c:v>0.52384900000000001</c:v>
                </c:pt>
                <c:pt idx="79">
                  <c:v>0.52221600000000001</c:v>
                </c:pt>
                <c:pt idx="80">
                  <c:v>0.52120999999999995</c:v>
                </c:pt>
                <c:pt idx="81">
                  <c:v>0.52118799999999998</c:v>
                </c:pt>
                <c:pt idx="82">
                  <c:v>0.51988999999999996</c:v>
                </c:pt>
                <c:pt idx="83">
                  <c:v>0.519459</c:v>
                </c:pt>
                <c:pt idx="84">
                  <c:v>0.51790599999999998</c:v>
                </c:pt>
                <c:pt idx="85">
                  <c:v>0.51758599999999999</c:v>
                </c:pt>
                <c:pt idx="86">
                  <c:v>0.51638200000000001</c:v>
                </c:pt>
                <c:pt idx="87">
                  <c:v>0.51605400000000001</c:v>
                </c:pt>
                <c:pt idx="88">
                  <c:v>0.51392499999999997</c:v>
                </c:pt>
                <c:pt idx="89">
                  <c:v>0.51356000000000002</c:v>
                </c:pt>
                <c:pt idx="90">
                  <c:v>0.509579</c:v>
                </c:pt>
                <c:pt idx="91">
                  <c:v>0.50480999999999998</c:v>
                </c:pt>
                <c:pt idx="92">
                  <c:v>0.50109099999999995</c:v>
                </c:pt>
                <c:pt idx="93">
                  <c:v>0.50039900000000004</c:v>
                </c:pt>
                <c:pt idx="94">
                  <c:v>0.49903500000000001</c:v>
                </c:pt>
                <c:pt idx="95">
                  <c:v>0.49900600000000001</c:v>
                </c:pt>
                <c:pt idx="96">
                  <c:v>0.49869200000000002</c:v>
                </c:pt>
                <c:pt idx="97">
                  <c:v>0.49868499999999999</c:v>
                </c:pt>
                <c:pt idx="98">
                  <c:v>0.49834200000000001</c:v>
                </c:pt>
                <c:pt idx="99">
                  <c:v>0.49684</c:v>
                </c:pt>
                <c:pt idx="100">
                  <c:v>0.49601600000000001</c:v>
                </c:pt>
                <c:pt idx="101">
                  <c:v>0.49368299999999998</c:v>
                </c:pt>
                <c:pt idx="102">
                  <c:v>0.49359599999999998</c:v>
                </c:pt>
                <c:pt idx="103">
                  <c:v>0.49343500000000001</c:v>
                </c:pt>
                <c:pt idx="104">
                  <c:v>0.49235600000000002</c:v>
                </c:pt>
                <c:pt idx="105">
                  <c:v>0.49088300000000001</c:v>
                </c:pt>
                <c:pt idx="106">
                  <c:v>0.49004399999999998</c:v>
                </c:pt>
                <c:pt idx="107">
                  <c:v>0.48593199999999998</c:v>
                </c:pt>
                <c:pt idx="108">
                  <c:v>0.48477199999999998</c:v>
                </c:pt>
                <c:pt idx="109">
                  <c:v>0.48435699999999998</c:v>
                </c:pt>
                <c:pt idx="110">
                  <c:v>0.48418899999999998</c:v>
                </c:pt>
                <c:pt idx="111">
                  <c:v>0.48394799999999999</c:v>
                </c:pt>
                <c:pt idx="112">
                  <c:v>0.482184</c:v>
                </c:pt>
                <c:pt idx="113">
                  <c:v>0.48187000000000002</c:v>
                </c:pt>
                <c:pt idx="114">
                  <c:v>0.48124299999999998</c:v>
                </c:pt>
                <c:pt idx="115">
                  <c:v>0.48078399999999999</c:v>
                </c:pt>
                <c:pt idx="116">
                  <c:v>0.48053600000000002</c:v>
                </c:pt>
                <c:pt idx="117">
                  <c:v>0.48000399999999999</c:v>
                </c:pt>
                <c:pt idx="118">
                  <c:v>0.47768500000000003</c:v>
                </c:pt>
                <c:pt idx="119">
                  <c:v>0.47753200000000001</c:v>
                </c:pt>
                <c:pt idx="120">
                  <c:v>0.47472399999999998</c:v>
                </c:pt>
                <c:pt idx="121">
                  <c:v>0.47372500000000001</c:v>
                </c:pt>
                <c:pt idx="122">
                  <c:v>0.47344799999999998</c:v>
                </c:pt>
                <c:pt idx="123">
                  <c:v>0.47269</c:v>
                </c:pt>
                <c:pt idx="124">
                  <c:v>0.47261700000000001</c:v>
                </c:pt>
                <c:pt idx="125">
                  <c:v>0.47163300000000002</c:v>
                </c:pt>
                <c:pt idx="126">
                  <c:v>0.47073599999999999</c:v>
                </c:pt>
                <c:pt idx="127">
                  <c:v>0.46997</c:v>
                </c:pt>
                <c:pt idx="128">
                  <c:v>0.469584</c:v>
                </c:pt>
                <c:pt idx="129">
                  <c:v>0.46931400000000001</c:v>
                </c:pt>
                <c:pt idx="130">
                  <c:v>0.46785599999999999</c:v>
                </c:pt>
                <c:pt idx="131">
                  <c:v>0.467032</c:v>
                </c:pt>
                <c:pt idx="132">
                  <c:v>0.46676899999999999</c:v>
                </c:pt>
                <c:pt idx="133">
                  <c:v>0.46274399999999999</c:v>
                </c:pt>
                <c:pt idx="134">
                  <c:v>0.46212399999999998</c:v>
                </c:pt>
                <c:pt idx="135">
                  <c:v>0.46096500000000001</c:v>
                </c:pt>
                <c:pt idx="136">
                  <c:v>0.46095700000000001</c:v>
                </c:pt>
                <c:pt idx="137">
                  <c:v>0.45967400000000003</c:v>
                </c:pt>
                <c:pt idx="138">
                  <c:v>0.45914899999999997</c:v>
                </c:pt>
                <c:pt idx="139">
                  <c:v>0.458675</c:v>
                </c:pt>
                <c:pt idx="140">
                  <c:v>0.45856599999999997</c:v>
                </c:pt>
                <c:pt idx="141">
                  <c:v>0.45656799999999997</c:v>
                </c:pt>
                <c:pt idx="142">
                  <c:v>0.455758</c:v>
                </c:pt>
                <c:pt idx="143">
                  <c:v>0.454876</c:v>
                </c:pt>
                <c:pt idx="144">
                  <c:v>0.45330799999999999</c:v>
                </c:pt>
                <c:pt idx="145">
                  <c:v>0.45327200000000001</c:v>
                </c:pt>
                <c:pt idx="146">
                  <c:v>0.45295099999999999</c:v>
                </c:pt>
                <c:pt idx="147">
                  <c:v>0.45080700000000001</c:v>
                </c:pt>
                <c:pt idx="148">
                  <c:v>0.450567</c:v>
                </c:pt>
                <c:pt idx="149">
                  <c:v>0.44802199999999998</c:v>
                </c:pt>
                <c:pt idx="150">
                  <c:v>0.44748199999999999</c:v>
                </c:pt>
                <c:pt idx="151">
                  <c:v>0.44656400000000002</c:v>
                </c:pt>
                <c:pt idx="152">
                  <c:v>0.44412099999999999</c:v>
                </c:pt>
                <c:pt idx="153">
                  <c:v>0.44400400000000001</c:v>
                </c:pt>
                <c:pt idx="154">
                  <c:v>0.44279400000000002</c:v>
                </c:pt>
                <c:pt idx="155">
                  <c:v>0.44232700000000003</c:v>
                </c:pt>
                <c:pt idx="156">
                  <c:v>0.439884</c:v>
                </c:pt>
                <c:pt idx="157">
                  <c:v>0.439585</c:v>
                </c:pt>
                <c:pt idx="158">
                  <c:v>0.438944</c:v>
                </c:pt>
                <c:pt idx="159">
                  <c:v>0.43812000000000001</c:v>
                </c:pt>
                <c:pt idx="160">
                  <c:v>0.43511499999999997</c:v>
                </c:pt>
                <c:pt idx="161">
                  <c:v>0.43225000000000002</c:v>
                </c:pt>
                <c:pt idx="162">
                  <c:v>0.43090099999999998</c:v>
                </c:pt>
                <c:pt idx="163">
                  <c:v>0.43082100000000001</c:v>
                </c:pt>
                <c:pt idx="164">
                  <c:v>0.43076999999999999</c:v>
                </c:pt>
                <c:pt idx="165">
                  <c:v>0.428815</c:v>
                </c:pt>
                <c:pt idx="166">
                  <c:v>0.42825400000000002</c:v>
                </c:pt>
                <c:pt idx="167">
                  <c:v>0.42716700000000002</c:v>
                </c:pt>
                <c:pt idx="168">
                  <c:v>0.42686099999999999</c:v>
                </c:pt>
                <c:pt idx="169">
                  <c:v>0.42610300000000001</c:v>
                </c:pt>
                <c:pt idx="170">
                  <c:v>0.42560700000000001</c:v>
                </c:pt>
                <c:pt idx="171">
                  <c:v>0.42472500000000002</c:v>
                </c:pt>
                <c:pt idx="172">
                  <c:v>0.42419200000000001</c:v>
                </c:pt>
                <c:pt idx="173">
                  <c:v>0.423398</c:v>
                </c:pt>
                <c:pt idx="174">
                  <c:v>0.422705</c:v>
                </c:pt>
                <c:pt idx="175">
                  <c:v>0.42269800000000002</c:v>
                </c:pt>
                <c:pt idx="176">
                  <c:v>0.421954</c:v>
                </c:pt>
                <c:pt idx="177">
                  <c:v>0.42186600000000002</c:v>
                </c:pt>
                <c:pt idx="178">
                  <c:v>0.41934300000000002</c:v>
                </c:pt>
                <c:pt idx="179">
                  <c:v>0.41915400000000003</c:v>
                </c:pt>
                <c:pt idx="180">
                  <c:v>0.418935</c:v>
                </c:pt>
                <c:pt idx="181">
                  <c:v>0.41806700000000002</c:v>
                </c:pt>
                <c:pt idx="182">
                  <c:v>0.41480800000000001</c:v>
                </c:pt>
                <c:pt idx="183">
                  <c:v>0.41139500000000001</c:v>
                </c:pt>
                <c:pt idx="184">
                  <c:v>0.41098699999999999</c:v>
                </c:pt>
                <c:pt idx="185">
                  <c:v>0.41031600000000001</c:v>
                </c:pt>
                <c:pt idx="186">
                  <c:v>0.409244</c:v>
                </c:pt>
                <c:pt idx="187">
                  <c:v>0.408974</c:v>
                </c:pt>
                <c:pt idx="188">
                  <c:v>0.40805599999999997</c:v>
                </c:pt>
                <c:pt idx="189">
                  <c:v>0.40762500000000002</c:v>
                </c:pt>
                <c:pt idx="190">
                  <c:v>0.40737699999999999</c:v>
                </c:pt>
                <c:pt idx="191">
                  <c:v>0.40675800000000001</c:v>
                </c:pt>
                <c:pt idx="192">
                  <c:v>0.40575099999999997</c:v>
                </c:pt>
                <c:pt idx="193">
                  <c:v>0.404949</c:v>
                </c:pt>
                <c:pt idx="194">
                  <c:v>0.403972</c:v>
                </c:pt>
                <c:pt idx="195">
                  <c:v>0.40187899999999999</c:v>
                </c:pt>
                <c:pt idx="196">
                  <c:v>0.40179199999999998</c:v>
                </c:pt>
                <c:pt idx="197">
                  <c:v>0.40062500000000001</c:v>
                </c:pt>
                <c:pt idx="198">
                  <c:v>0.39983000000000002</c:v>
                </c:pt>
                <c:pt idx="199">
                  <c:v>0.39971400000000001</c:v>
                </c:pt>
                <c:pt idx="200">
                  <c:v>0.39854000000000001</c:v>
                </c:pt>
                <c:pt idx="201">
                  <c:v>0.398511</c:v>
                </c:pt>
                <c:pt idx="202">
                  <c:v>0.39830599999999999</c:v>
                </c:pt>
                <c:pt idx="203">
                  <c:v>0.39824799999999999</c:v>
                </c:pt>
                <c:pt idx="204">
                  <c:v>0.396673</c:v>
                </c:pt>
                <c:pt idx="205">
                  <c:v>0.394289</c:v>
                </c:pt>
                <c:pt idx="206">
                  <c:v>0.39276499999999998</c:v>
                </c:pt>
                <c:pt idx="207">
                  <c:v>0.39089800000000002</c:v>
                </c:pt>
                <c:pt idx="208">
                  <c:v>0.39046799999999998</c:v>
                </c:pt>
                <c:pt idx="209">
                  <c:v>0.39043099999999997</c:v>
                </c:pt>
                <c:pt idx="210">
                  <c:v>0.39019799999999999</c:v>
                </c:pt>
                <c:pt idx="211">
                  <c:v>0.38790799999999998</c:v>
                </c:pt>
                <c:pt idx="212">
                  <c:v>0.387515</c:v>
                </c:pt>
                <c:pt idx="213">
                  <c:v>0.38744200000000001</c:v>
                </c:pt>
                <c:pt idx="214">
                  <c:v>0.38588099999999997</c:v>
                </c:pt>
                <c:pt idx="215">
                  <c:v>0.38509399999999999</c:v>
                </c:pt>
                <c:pt idx="216">
                  <c:v>0.38376700000000002</c:v>
                </c:pt>
                <c:pt idx="217">
                  <c:v>0.38301600000000002</c:v>
                </c:pt>
                <c:pt idx="218">
                  <c:v>0.38260699999999997</c:v>
                </c:pt>
                <c:pt idx="219">
                  <c:v>0.38163000000000002</c:v>
                </c:pt>
                <c:pt idx="220">
                  <c:v>0.38121500000000003</c:v>
                </c:pt>
                <c:pt idx="221">
                  <c:v>0.381025</c:v>
                </c:pt>
                <c:pt idx="222">
                  <c:v>0.38007000000000002</c:v>
                </c:pt>
                <c:pt idx="223">
                  <c:v>0.38006200000000001</c:v>
                </c:pt>
                <c:pt idx="224">
                  <c:v>0.37945699999999999</c:v>
                </c:pt>
                <c:pt idx="225">
                  <c:v>0.37864100000000001</c:v>
                </c:pt>
                <c:pt idx="226">
                  <c:v>0.37782399999999999</c:v>
                </c:pt>
                <c:pt idx="227">
                  <c:v>0.37652600000000003</c:v>
                </c:pt>
                <c:pt idx="228">
                  <c:v>0.37183699999999997</c:v>
                </c:pt>
                <c:pt idx="229">
                  <c:v>0.37026199999999998</c:v>
                </c:pt>
                <c:pt idx="230">
                  <c:v>0.37023299999999998</c:v>
                </c:pt>
                <c:pt idx="231">
                  <c:v>0.369672</c:v>
                </c:pt>
                <c:pt idx="232">
                  <c:v>0.368921</c:v>
                </c:pt>
                <c:pt idx="233">
                  <c:v>0.36784899999999998</c:v>
                </c:pt>
                <c:pt idx="234">
                  <c:v>0.365311</c:v>
                </c:pt>
                <c:pt idx="235">
                  <c:v>0.364983</c:v>
                </c:pt>
                <c:pt idx="236">
                  <c:v>0.36386000000000002</c:v>
                </c:pt>
                <c:pt idx="237">
                  <c:v>0.36329099999999998</c:v>
                </c:pt>
                <c:pt idx="238">
                  <c:v>0.36264200000000002</c:v>
                </c:pt>
                <c:pt idx="239">
                  <c:v>0.36171599999999998</c:v>
                </c:pt>
                <c:pt idx="240">
                  <c:v>0.36136600000000002</c:v>
                </c:pt>
                <c:pt idx="241">
                  <c:v>0.36095100000000002</c:v>
                </c:pt>
                <c:pt idx="242">
                  <c:v>0.36082700000000001</c:v>
                </c:pt>
                <c:pt idx="243">
                  <c:v>0.360593</c:v>
                </c:pt>
                <c:pt idx="244">
                  <c:v>0.360564</c:v>
                </c:pt>
                <c:pt idx="245">
                  <c:v>0.36021399999999998</c:v>
                </c:pt>
                <c:pt idx="246">
                  <c:v>0.35969600000000002</c:v>
                </c:pt>
                <c:pt idx="247">
                  <c:v>0.35963099999999998</c:v>
                </c:pt>
                <c:pt idx="248">
                  <c:v>0.35863200000000001</c:v>
                </c:pt>
                <c:pt idx="249">
                  <c:v>0.358348</c:v>
                </c:pt>
                <c:pt idx="250">
                  <c:v>0.35823100000000002</c:v>
                </c:pt>
                <c:pt idx="251">
                  <c:v>0.358012</c:v>
                </c:pt>
                <c:pt idx="252">
                  <c:v>0.35734100000000002</c:v>
                </c:pt>
                <c:pt idx="253">
                  <c:v>0.35722500000000001</c:v>
                </c:pt>
                <c:pt idx="254">
                  <c:v>0.35569299999999998</c:v>
                </c:pt>
                <c:pt idx="255">
                  <c:v>0.35491299999999998</c:v>
                </c:pt>
                <c:pt idx="256">
                  <c:v>0.35370299999999999</c:v>
                </c:pt>
                <c:pt idx="257">
                  <c:v>0.35359299999999999</c:v>
                </c:pt>
                <c:pt idx="258">
                  <c:v>0.353491</c:v>
                </c:pt>
                <c:pt idx="259">
                  <c:v>0.352412</c:v>
                </c:pt>
                <c:pt idx="260">
                  <c:v>0.35211999999999999</c:v>
                </c:pt>
                <c:pt idx="261">
                  <c:v>0.34981600000000002</c:v>
                </c:pt>
                <c:pt idx="262">
                  <c:v>0.34954600000000002</c:v>
                </c:pt>
                <c:pt idx="263">
                  <c:v>0.34906500000000001</c:v>
                </c:pt>
                <c:pt idx="264">
                  <c:v>0.34856900000000002</c:v>
                </c:pt>
                <c:pt idx="265">
                  <c:v>0.34739500000000001</c:v>
                </c:pt>
                <c:pt idx="266">
                  <c:v>0.34686299999999998</c:v>
                </c:pt>
                <c:pt idx="267">
                  <c:v>0.34573999999999999</c:v>
                </c:pt>
                <c:pt idx="268">
                  <c:v>0.34501799999999999</c:v>
                </c:pt>
                <c:pt idx="269">
                  <c:v>0.344887</c:v>
                </c:pt>
                <c:pt idx="270">
                  <c:v>0.34336299999999997</c:v>
                </c:pt>
                <c:pt idx="271">
                  <c:v>0.34307799999999999</c:v>
                </c:pt>
                <c:pt idx="272">
                  <c:v>0.34295500000000001</c:v>
                </c:pt>
                <c:pt idx="273">
                  <c:v>0.34250999999999998</c:v>
                </c:pt>
                <c:pt idx="274">
                  <c:v>0.34231299999999998</c:v>
                </c:pt>
                <c:pt idx="275">
                  <c:v>0.34207199999999999</c:v>
                </c:pt>
                <c:pt idx="276">
                  <c:v>0.34138000000000002</c:v>
                </c:pt>
                <c:pt idx="277">
                  <c:v>0.341277</c:v>
                </c:pt>
                <c:pt idx="278">
                  <c:v>0.33968100000000001</c:v>
                </c:pt>
                <c:pt idx="279">
                  <c:v>0.337982</c:v>
                </c:pt>
                <c:pt idx="280">
                  <c:v>0.33681499999999998</c:v>
                </c:pt>
                <c:pt idx="281">
                  <c:v>0.33591100000000002</c:v>
                </c:pt>
                <c:pt idx="282">
                  <c:v>0.33311800000000003</c:v>
                </c:pt>
                <c:pt idx="283">
                  <c:v>0.33268799999999998</c:v>
                </c:pt>
                <c:pt idx="284">
                  <c:v>0.332484</c:v>
                </c:pt>
                <c:pt idx="285">
                  <c:v>0.33203899999999997</c:v>
                </c:pt>
                <c:pt idx="286">
                  <c:v>0.33066099999999998</c:v>
                </c:pt>
                <c:pt idx="287">
                  <c:v>0.32886700000000002</c:v>
                </c:pt>
                <c:pt idx="288">
                  <c:v>0.32858999999999999</c:v>
                </c:pt>
                <c:pt idx="289">
                  <c:v>0.32790399999999997</c:v>
                </c:pt>
                <c:pt idx="290">
                  <c:v>0.32757599999999998</c:v>
                </c:pt>
                <c:pt idx="291">
                  <c:v>0.32553399999999999</c:v>
                </c:pt>
                <c:pt idx="292">
                  <c:v>0.32508999999999999</c:v>
                </c:pt>
                <c:pt idx="293">
                  <c:v>0.32480500000000001</c:v>
                </c:pt>
                <c:pt idx="294">
                  <c:v>0.323347</c:v>
                </c:pt>
                <c:pt idx="295">
                  <c:v>0.32301200000000002</c:v>
                </c:pt>
                <c:pt idx="296">
                  <c:v>0.32259599999999999</c:v>
                </c:pt>
                <c:pt idx="297">
                  <c:v>0.32189600000000002</c:v>
                </c:pt>
                <c:pt idx="298">
                  <c:v>0.32178600000000002</c:v>
                </c:pt>
                <c:pt idx="299">
                  <c:v>0.32161099999999998</c:v>
                </c:pt>
                <c:pt idx="300">
                  <c:v>0.32118099999999999</c:v>
                </c:pt>
                <c:pt idx="301">
                  <c:v>0.31973000000000001</c:v>
                </c:pt>
                <c:pt idx="302">
                  <c:v>0.31953300000000001</c:v>
                </c:pt>
                <c:pt idx="303">
                  <c:v>0.31951099999999999</c:v>
                </c:pt>
                <c:pt idx="304">
                  <c:v>0.31923400000000002</c:v>
                </c:pt>
                <c:pt idx="305">
                  <c:v>0.319212</c:v>
                </c:pt>
                <c:pt idx="306">
                  <c:v>0.31902999999999998</c:v>
                </c:pt>
                <c:pt idx="307">
                  <c:v>0.31474999999999997</c:v>
                </c:pt>
                <c:pt idx="308">
                  <c:v>0.314276</c:v>
                </c:pt>
                <c:pt idx="309">
                  <c:v>0.31402799999999997</c:v>
                </c:pt>
                <c:pt idx="310">
                  <c:v>0.31270799999999999</c:v>
                </c:pt>
                <c:pt idx="311">
                  <c:v>0.31246800000000002</c:v>
                </c:pt>
                <c:pt idx="312">
                  <c:v>0.312417</c:v>
                </c:pt>
                <c:pt idx="313">
                  <c:v>0.311585</c:v>
                </c:pt>
                <c:pt idx="314">
                  <c:v>0.30627700000000002</c:v>
                </c:pt>
                <c:pt idx="315">
                  <c:v>0.306029</c:v>
                </c:pt>
                <c:pt idx="316">
                  <c:v>0.30511700000000003</c:v>
                </c:pt>
                <c:pt idx="317">
                  <c:v>0.30474600000000002</c:v>
                </c:pt>
                <c:pt idx="318">
                  <c:v>0.30438100000000001</c:v>
                </c:pt>
                <c:pt idx="319">
                  <c:v>0.30435899999999999</c:v>
                </c:pt>
                <c:pt idx="320">
                  <c:v>0.30177799999999999</c:v>
                </c:pt>
                <c:pt idx="321">
                  <c:v>0.30128199999999999</c:v>
                </c:pt>
                <c:pt idx="322">
                  <c:v>0.29983100000000001</c:v>
                </c:pt>
                <c:pt idx="323">
                  <c:v>0.29913099999999998</c:v>
                </c:pt>
                <c:pt idx="324">
                  <c:v>0.29830000000000001</c:v>
                </c:pt>
                <c:pt idx="325">
                  <c:v>0.29826999999999998</c:v>
                </c:pt>
                <c:pt idx="326">
                  <c:v>0.29811700000000002</c:v>
                </c:pt>
                <c:pt idx="327">
                  <c:v>0.297213</c:v>
                </c:pt>
                <c:pt idx="328">
                  <c:v>0.29680499999999999</c:v>
                </c:pt>
                <c:pt idx="329">
                  <c:v>0.29581299999999999</c:v>
                </c:pt>
                <c:pt idx="330">
                  <c:v>0.29547000000000001</c:v>
                </c:pt>
                <c:pt idx="331">
                  <c:v>0.29543399999999997</c:v>
                </c:pt>
                <c:pt idx="332">
                  <c:v>0.29494500000000001</c:v>
                </c:pt>
                <c:pt idx="333">
                  <c:v>0.29422399999999999</c:v>
                </c:pt>
                <c:pt idx="334">
                  <c:v>0.293626</c:v>
                </c:pt>
                <c:pt idx="335">
                  <c:v>0.29353099999999999</c:v>
                </c:pt>
                <c:pt idx="336">
                  <c:v>0.29304999999999998</c:v>
                </c:pt>
                <c:pt idx="337">
                  <c:v>0.29266300000000001</c:v>
                </c:pt>
                <c:pt idx="338">
                  <c:v>0.29218899999999998</c:v>
                </c:pt>
                <c:pt idx="339">
                  <c:v>0.291825</c:v>
                </c:pt>
                <c:pt idx="340">
                  <c:v>0.29098600000000002</c:v>
                </c:pt>
                <c:pt idx="341">
                  <c:v>0.29068699999999997</c:v>
                </c:pt>
                <c:pt idx="342">
                  <c:v>0.28973900000000002</c:v>
                </c:pt>
                <c:pt idx="343">
                  <c:v>0.28937499999999999</c:v>
                </c:pt>
                <c:pt idx="344">
                  <c:v>0.28927199999999997</c:v>
                </c:pt>
                <c:pt idx="345">
                  <c:v>0.28874699999999998</c:v>
                </c:pt>
                <c:pt idx="346">
                  <c:v>0.28728199999999998</c:v>
                </c:pt>
                <c:pt idx="347">
                  <c:v>0.28595500000000001</c:v>
                </c:pt>
                <c:pt idx="348">
                  <c:v>0.28594000000000003</c:v>
                </c:pt>
                <c:pt idx="349">
                  <c:v>0.28586</c:v>
                </c:pt>
                <c:pt idx="350">
                  <c:v>0.285167</c:v>
                </c:pt>
                <c:pt idx="351">
                  <c:v>0.28395700000000001</c:v>
                </c:pt>
                <c:pt idx="352">
                  <c:v>0.28361399999999998</c:v>
                </c:pt>
                <c:pt idx="353">
                  <c:v>0.28337299999999999</c:v>
                </c:pt>
                <c:pt idx="354">
                  <c:v>0.282331</c:v>
                </c:pt>
                <c:pt idx="355">
                  <c:v>0.28155799999999997</c:v>
                </c:pt>
                <c:pt idx="356">
                  <c:v>0.28120800000000001</c:v>
                </c:pt>
                <c:pt idx="357">
                  <c:v>0.28101799999999999</c:v>
                </c:pt>
                <c:pt idx="358">
                  <c:v>0.28063900000000003</c:v>
                </c:pt>
                <c:pt idx="359">
                  <c:v>0.27852399999999999</c:v>
                </c:pt>
                <c:pt idx="360">
                  <c:v>0.27843699999999999</c:v>
                </c:pt>
                <c:pt idx="361">
                  <c:v>0.27803600000000001</c:v>
                </c:pt>
                <c:pt idx="362">
                  <c:v>0.27768599999999999</c:v>
                </c:pt>
                <c:pt idx="363">
                  <c:v>0.27665800000000002</c:v>
                </c:pt>
                <c:pt idx="364">
                  <c:v>0.27652599999999999</c:v>
                </c:pt>
                <c:pt idx="365">
                  <c:v>0.27542499999999998</c:v>
                </c:pt>
                <c:pt idx="366">
                  <c:v>0.275032</c:v>
                </c:pt>
                <c:pt idx="367">
                  <c:v>0.274142</c:v>
                </c:pt>
                <c:pt idx="368">
                  <c:v>0.27365299999999998</c:v>
                </c:pt>
                <c:pt idx="369">
                  <c:v>0.27351500000000001</c:v>
                </c:pt>
                <c:pt idx="370">
                  <c:v>0.27308500000000002</c:v>
                </c:pt>
                <c:pt idx="371">
                  <c:v>0.27117400000000003</c:v>
                </c:pt>
                <c:pt idx="372">
                  <c:v>0.269482</c:v>
                </c:pt>
                <c:pt idx="373">
                  <c:v>0.26938000000000001</c:v>
                </c:pt>
                <c:pt idx="374">
                  <c:v>0.26904499999999998</c:v>
                </c:pt>
                <c:pt idx="375">
                  <c:v>0.26871</c:v>
                </c:pt>
                <c:pt idx="376">
                  <c:v>0.26855600000000002</c:v>
                </c:pt>
                <c:pt idx="377">
                  <c:v>0.26830900000000002</c:v>
                </c:pt>
                <c:pt idx="378">
                  <c:v>0.26815499999999998</c:v>
                </c:pt>
                <c:pt idx="379">
                  <c:v>0.268148</c:v>
                </c:pt>
                <c:pt idx="380">
                  <c:v>0.26788600000000001</c:v>
                </c:pt>
                <c:pt idx="381">
                  <c:v>0.26731700000000003</c:v>
                </c:pt>
                <c:pt idx="382">
                  <c:v>0.26655099999999998</c:v>
                </c:pt>
                <c:pt idx="383">
                  <c:v>0.26635399999999998</c:v>
                </c:pt>
                <c:pt idx="384">
                  <c:v>0.265735</c:v>
                </c:pt>
                <c:pt idx="385">
                  <c:v>0.26536300000000002</c:v>
                </c:pt>
                <c:pt idx="386">
                  <c:v>0.26456800000000003</c:v>
                </c:pt>
                <c:pt idx="387">
                  <c:v>0.26367099999999999</c:v>
                </c:pt>
                <c:pt idx="388">
                  <c:v>0.26292700000000002</c:v>
                </c:pt>
                <c:pt idx="389">
                  <c:v>0.26261400000000001</c:v>
                </c:pt>
                <c:pt idx="390">
                  <c:v>0.26103900000000002</c:v>
                </c:pt>
                <c:pt idx="391">
                  <c:v>0.26019999999999999</c:v>
                </c:pt>
                <c:pt idx="392">
                  <c:v>0.25960899999999998</c:v>
                </c:pt>
                <c:pt idx="393">
                  <c:v>0.259216</c:v>
                </c:pt>
                <c:pt idx="394">
                  <c:v>0.259048</c:v>
                </c:pt>
                <c:pt idx="395">
                  <c:v>0.25740000000000002</c:v>
                </c:pt>
                <c:pt idx="396">
                  <c:v>0.256911</c:v>
                </c:pt>
                <c:pt idx="397">
                  <c:v>0.256882</c:v>
                </c:pt>
                <c:pt idx="398">
                  <c:v>0.25598500000000002</c:v>
                </c:pt>
                <c:pt idx="399">
                  <c:v>0.25584699999999999</c:v>
                </c:pt>
                <c:pt idx="400">
                  <c:v>0.25550400000000001</c:v>
                </c:pt>
                <c:pt idx="401">
                  <c:v>0.25546000000000002</c:v>
                </c:pt>
                <c:pt idx="402">
                  <c:v>0.25387799999999999</c:v>
                </c:pt>
                <c:pt idx="403">
                  <c:v>0.25373200000000001</c:v>
                </c:pt>
                <c:pt idx="404">
                  <c:v>0.25268200000000002</c:v>
                </c:pt>
                <c:pt idx="405">
                  <c:v>0.25056</c:v>
                </c:pt>
                <c:pt idx="406">
                  <c:v>0.24960499999999999</c:v>
                </c:pt>
                <c:pt idx="407">
                  <c:v>0.248664</c:v>
                </c:pt>
                <c:pt idx="408">
                  <c:v>0.248533</c:v>
                </c:pt>
                <c:pt idx="409">
                  <c:v>0.248366</c:v>
                </c:pt>
                <c:pt idx="410">
                  <c:v>0.247972</c:v>
                </c:pt>
                <c:pt idx="411">
                  <c:v>0.24633099999999999</c:v>
                </c:pt>
                <c:pt idx="412">
                  <c:v>0.24617800000000001</c:v>
                </c:pt>
                <c:pt idx="413">
                  <c:v>0.24468300000000001</c:v>
                </c:pt>
                <c:pt idx="414">
                  <c:v>0.24396899999999999</c:v>
                </c:pt>
                <c:pt idx="415">
                  <c:v>0.24385200000000001</c:v>
                </c:pt>
                <c:pt idx="416">
                  <c:v>0.243371</c:v>
                </c:pt>
                <c:pt idx="417">
                  <c:v>0.242678</c:v>
                </c:pt>
                <c:pt idx="418">
                  <c:v>0.24192</c:v>
                </c:pt>
                <c:pt idx="419">
                  <c:v>0.24140900000000001</c:v>
                </c:pt>
                <c:pt idx="420">
                  <c:v>0.24115400000000001</c:v>
                </c:pt>
                <c:pt idx="421">
                  <c:v>0.24097199999999999</c:v>
                </c:pt>
                <c:pt idx="422">
                  <c:v>0.240928</c:v>
                </c:pt>
                <c:pt idx="423">
                  <c:v>0.24012600000000001</c:v>
                </c:pt>
                <c:pt idx="424">
                  <c:v>0.23932400000000001</c:v>
                </c:pt>
                <c:pt idx="425">
                  <c:v>0.23927300000000001</c:v>
                </c:pt>
                <c:pt idx="426">
                  <c:v>0.23890800000000001</c:v>
                </c:pt>
                <c:pt idx="427">
                  <c:v>0.23860899999999999</c:v>
                </c:pt>
                <c:pt idx="428">
                  <c:v>0.23752999999999999</c:v>
                </c:pt>
                <c:pt idx="429">
                  <c:v>0.23726</c:v>
                </c:pt>
                <c:pt idx="430">
                  <c:v>0.23708499999999999</c:v>
                </c:pt>
                <c:pt idx="431">
                  <c:v>0.236844</c:v>
                </c:pt>
                <c:pt idx="432">
                  <c:v>0.236793</c:v>
                </c:pt>
                <c:pt idx="433">
                  <c:v>0.23602100000000001</c:v>
                </c:pt>
                <c:pt idx="434">
                  <c:v>0.23591799999999999</c:v>
                </c:pt>
                <c:pt idx="435">
                  <c:v>0.23586699999999999</c:v>
                </c:pt>
                <c:pt idx="436">
                  <c:v>0.23572899999999999</c:v>
                </c:pt>
                <c:pt idx="437">
                  <c:v>0.23486799999999999</c:v>
                </c:pt>
                <c:pt idx="438">
                  <c:v>0.233075</c:v>
                </c:pt>
                <c:pt idx="439">
                  <c:v>0.23296500000000001</c:v>
                </c:pt>
                <c:pt idx="440">
                  <c:v>0.23242599999999999</c:v>
                </c:pt>
                <c:pt idx="441">
                  <c:v>0.23158000000000001</c:v>
                </c:pt>
                <c:pt idx="442">
                  <c:v>0.231514</c:v>
                </c:pt>
                <c:pt idx="443">
                  <c:v>0.23130300000000001</c:v>
                </c:pt>
                <c:pt idx="444">
                  <c:v>0.23050799999999999</c:v>
                </c:pt>
                <c:pt idx="445">
                  <c:v>0.22980800000000001</c:v>
                </c:pt>
                <c:pt idx="446">
                  <c:v>0.229655</c:v>
                </c:pt>
                <c:pt idx="447">
                  <c:v>0.229188</c:v>
                </c:pt>
                <c:pt idx="448">
                  <c:v>0.228328</c:v>
                </c:pt>
                <c:pt idx="449">
                  <c:v>0.226796</c:v>
                </c:pt>
                <c:pt idx="450">
                  <c:v>0.22616900000000001</c:v>
                </c:pt>
                <c:pt idx="451">
                  <c:v>0.22609599999999999</c:v>
                </c:pt>
                <c:pt idx="452">
                  <c:v>0.22484199999999999</c:v>
                </c:pt>
                <c:pt idx="453">
                  <c:v>0.22464500000000001</c:v>
                </c:pt>
                <c:pt idx="454">
                  <c:v>0.22414899999999999</c:v>
                </c:pt>
                <c:pt idx="455">
                  <c:v>0.22347900000000001</c:v>
                </c:pt>
                <c:pt idx="456">
                  <c:v>0.223019</c:v>
                </c:pt>
                <c:pt idx="457">
                  <c:v>0.22290299999999999</c:v>
                </c:pt>
                <c:pt idx="458">
                  <c:v>0.22270599999999999</c:v>
                </c:pt>
                <c:pt idx="459">
                  <c:v>0.22218099999999999</c:v>
                </c:pt>
                <c:pt idx="460">
                  <c:v>0.22096299999999999</c:v>
                </c:pt>
                <c:pt idx="461">
                  <c:v>0.22048200000000001</c:v>
                </c:pt>
                <c:pt idx="462">
                  <c:v>0.21979599999999999</c:v>
                </c:pt>
                <c:pt idx="463">
                  <c:v>0.21915499999999999</c:v>
                </c:pt>
                <c:pt idx="464">
                  <c:v>0.21879699999999999</c:v>
                </c:pt>
                <c:pt idx="465">
                  <c:v>0.21845500000000001</c:v>
                </c:pt>
                <c:pt idx="466">
                  <c:v>0.21829399999999999</c:v>
                </c:pt>
                <c:pt idx="467">
                  <c:v>0.21754999999999999</c:v>
                </c:pt>
                <c:pt idx="468">
                  <c:v>0.217004</c:v>
                </c:pt>
                <c:pt idx="469">
                  <c:v>0.21670500000000001</c:v>
                </c:pt>
                <c:pt idx="470">
                  <c:v>0.21656600000000001</c:v>
                </c:pt>
                <c:pt idx="471">
                  <c:v>0.216333</c:v>
                </c:pt>
                <c:pt idx="472">
                  <c:v>0.216114</c:v>
                </c:pt>
                <c:pt idx="473">
                  <c:v>0.21554499999999999</c:v>
                </c:pt>
                <c:pt idx="474">
                  <c:v>0.21467</c:v>
                </c:pt>
                <c:pt idx="475">
                  <c:v>0.213781</c:v>
                </c:pt>
                <c:pt idx="476">
                  <c:v>0.21369299999999999</c:v>
                </c:pt>
                <c:pt idx="477">
                  <c:v>0.21301500000000001</c:v>
                </c:pt>
                <c:pt idx="478">
                  <c:v>0.21252599999999999</c:v>
                </c:pt>
                <c:pt idx="479">
                  <c:v>0.21066699999999999</c:v>
                </c:pt>
                <c:pt idx="480">
                  <c:v>0.21063100000000001</c:v>
                </c:pt>
                <c:pt idx="481">
                  <c:v>0.21038299999999999</c:v>
                </c:pt>
                <c:pt idx="482">
                  <c:v>0.20980699999999999</c:v>
                </c:pt>
                <c:pt idx="483">
                  <c:v>0.20869799999999999</c:v>
                </c:pt>
                <c:pt idx="484">
                  <c:v>0.20783799999999999</c:v>
                </c:pt>
                <c:pt idx="485">
                  <c:v>0.207597</c:v>
                </c:pt>
                <c:pt idx="486">
                  <c:v>0.207203</c:v>
                </c:pt>
                <c:pt idx="487">
                  <c:v>0.20669999999999999</c:v>
                </c:pt>
                <c:pt idx="488">
                  <c:v>0.205154</c:v>
                </c:pt>
                <c:pt idx="489">
                  <c:v>0.20502999999999999</c:v>
                </c:pt>
                <c:pt idx="490">
                  <c:v>0.20449100000000001</c:v>
                </c:pt>
                <c:pt idx="491">
                  <c:v>0.204374</c:v>
                </c:pt>
                <c:pt idx="492">
                  <c:v>0.20381299999999999</c:v>
                </c:pt>
                <c:pt idx="493">
                  <c:v>0.20191700000000001</c:v>
                </c:pt>
                <c:pt idx="494">
                  <c:v>0.20180000000000001</c:v>
                </c:pt>
                <c:pt idx="495">
                  <c:v>0.20180000000000001</c:v>
                </c:pt>
                <c:pt idx="496">
                  <c:v>0.20020299999999999</c:v>
                </c:pt>
                <c:pt idx="497">
                  <c:v>0.200123</c:v>
                </c:pt>
                <c:pt idx="498">
                  <c:v>0.19866500000000001</c:v>
                </c:pt>
                <c:pt idx="499">
                  <c:v>0.197877</c:v>
                </c:pt>
                <c:pt idx="500">
                  <c:v>0.19714100000000001</c:v>
                </c:pt>
                <c:pt idx="501">
                  <c:v>0.19700200000000001</c:v>
                </c:pt>
                <c:pt idx="502">
                  <c:v>0.19669600000000001</c:v>
                </c:pt>
                <c:pt idx="503">
                  <c:v>0.19566800000000001</c:v>
                </c:pt>
                <c:pt idx="504">
                  <c:v>0.195274</c:v>
                </c:pt>
                <c:pt idx="505">
                  <c:v>0.19491700000000001</c:v>
                </c:pt>
                <c:pt idx="506">
                  <c:v>0.19377900000000001</c:v>
                </c:pt>
                <c:pt idx="507">
                  <c:v>0.19375000000000001</c:v>
                </c:pt>
                <c:pt idx="508">
                  <c:v>0.193721</c:v>
                </c:pt>
                <c:pt idx="509">
                  <c:v>0.193663</c:v>
                </c:pt>
                <c:pt idx="510">
                  <c:v>0.192299</c:v>
                </c:pt>
                <c:pt idx="511">
                  <c:v>0.192109</c:v>
                </c:pt>
                <c:pt idx="512">
                  <c:v>0.19101599999999999</c:v>
                </c:pt>
                <c:pt idx="513">
                  <c:v>0.19025700000000001</c:v>
                </c:pt>
                <c:pt idx="514">
                  <c:v>0.18970300000000001</c:v>
                </c:pt>
                <c:pt idx="515">
                  <c:v>0.18746499999999999</c:v>
                </c:pt>
                <c:pt idx="516">
                  <c:v>0.187333</c:v>
                </c:pt>
                <c:pt idx="517">
                  <c:v>0.186947</c:v>
                </c:pt>
                <c:pt idx="518">
                  <c:v>0.18590400000000001</c:v>
                </c:pt>
                <c:pt idx="519">
                  <c:v>0.18526200000000001</c:v>
                </c:pt>
                <c:pt idx="520">
                  <c:v>0.18510199999999999</c:v>
                </c:pt>
                <c:pt idx="521">
                  <c:v>0.18420500000000001</c:v>
                </c:pt>
                <c:pt idx="522">
                  <c:v>0.18373100000000001</c:v>
                </c:pt>
                <c:pt idx="523">
                  <c:v>0.183447</c:v>
                </c:pt>
                <c:pt idx="524">
                  <c:v>0.18302399999999999</c:v>
                </c:pt>
                <c:pt idx="525">
                  <c:v>0.18107699999999999</c:v>
                </c:pt>
                <c:pt idx="526">
                  <c:v>0.180924</c:v>
                </c:pt>
                <c:pt idx="527">
                  <c:v>0.18085100000000001</c:v>
                </c:pt>
                <c:pt idx="528">
                  <c:v>0.18037700000000001</c:v>
                </c:pt>
                <c:pt idx="529">
                  <c:v>0.179422</c:v>
                </c:pt>
                <c:pt idx="530">
                  <c:v>0.17905699999999999</c:v>
                </c:pt>
                <c:pt idx="531">
                  <c:v>0.178671</c:v>
                </c:pt>
                <c:pt idx="532">
                  <c:v>0.17727799999999999</c:v>
                </c:pt>
                <c:pt idx="533">
                  <c:v>0.177088</c:v>
                </c:pt>
                <c:pt idx="534">
                  <c:v>0.17582700000000001</c:v>
                </c:pt>
                <c:pt idx="535">
                  <c:v>0.17563699999999999</c:v>
                </c:pt>
                <c:pt idx="536">
                  <c:v>0.17557200000000001</c:v>
                </c:pt>
                <c:pt idx="537">
                  <c:v>0.17517099999999999</c:v>
                </c:pt>
                <c:pt idx="538">
                  <c:v>0.175149</c:v>
                </c:pt>
                <c:pt idx="539">
                  <c:v>0.17441200000000001</c:v>
                </c:pt>
                <c:pt idx="540">
                  <c:v>0.17385100000000001</c:v>
                </c:pt>
                <c:pt idx="541">
                  <c:v>0.17221</c:v>
                </c:pt>
                <c:pt idx="542">
                  <c:v>0.17135700000000001</c:v>
                </c:pt>
                <c:pt idx="543">
                  <c:v>0.17135</c:v>
                </c:pt>
                <c:pt idx="544">
                  <c:v>0.17088999999999999</c:v>
                </c:pt>
                <c:pt idx="545">
                  <c:v>0.17083200000000001</c:v>
                </c:pt>
                <c:pt idx="546">
                  <c:v>0.17005200000000001</c:v>
                </c:pt>
                <c:pt idx="547">
                  <c:v>0.16989899999999999</c:v>
                </c:pt>
                <c:pt idx="548">
                  <c:v>0.16886999999999999</c:v>
                </c:pt>
                <c:pt idx="549">
                  <c:v>0.168491</c:v>
                </c:pt>
                <c:pt idx="550">
                  <c:v>0.16831599999999999</c:v>
                </c:pt>
                <c:pt idx="551">
                  <c:v>0.16830899999999999</c:v>
                </c:pt>
                <c:pt idx="552">
                  <c:v>0.16755800000000001</c:v>
                </c:pt>
                <c:pt idx="553">
                  <c:v>0.16682900000000001</c:v>
                </c:pt>
                <c:pt idx="554">
                  <c:v>0.16644999999999999</c:v>
                </c:pt>
                <c:pt idx="555">
                  <c:v>0.165101</c:v>
                </c:pt>
                <c:pt idx="556">
                  <c:v>0.16502800000000001</c:v>
                </c:pt>
                <c:pt idx="557">
                  <c:v>0.16501299999999999</c:v>
                </c:pt>
                <c:pt idx="558">
                  <c:v>0.16494</c:v>
                </c:pt>
                <c:pt idx="559">
                  <c:v>0.16437099999999999</c:v>
                </c:pt>
                <c:pt idx="560">
                  <c:v>0.16397800000000001</c:v>
                </c:pt>
                <c:pt idx="561">
                  <c:v>0.16256300000000001</c:v>
                </c:pt>
                <c:pt idx="562">
                  <c:v>0.16249</c:v>
                </c:pt>
                <c:pt idx="563">
                  <c:v>0.160492</c:v>
                </c:pt>
                <c:pt idx="564">
                  <c:v>0.15896099999999999</c:v>
                </c:pt>
                <c:pt idx="565">
                  <c:v>0.15748799999999999</c:v>
                </c:pt>
                <c:pt idx="566">
                  <c:v>0.156803</c:v>
                </c:pt>
                <c:pt idx="567">
                  <c:v>0.15674399999999999</c:v>
                </c:pt>
                <c:pt idx="568">
                  <c:v>0.156671</c:v>
                </c:pt>
                <c:pt idx="569">
                  <c:v>0.15598600000000001</c:v>
                </c:pt>
                <c:pt idx="570">
                  <c:v>0.15592800000000001</c:v>
                </c:pt>
                <c:pt idx="571">
                  <c:v>0.155804</c:v>
                </c:pt>
                <c:pt idx="572">
                  <c:v>0.154783</c:v>
                </c:pt>
                <c:pt idx="573">
                  <c:v>0.153776</c:v>
                </c:pt>
                <c:pt idx="574">
                  <c:v>0.15270500000000001</c:v>
                </c:pt>
                <c:pt idx="575">
                  <c:v>0.15261</c:v>
                </c:pt>
                <c:pt idx="576">
                  <c:v>0.152194</c:v>
                </c:pt>
                <c:pt idx="577">
                  <c:v>0.15212100000000001</c:v>
                </c:pt>
                <c:pt idx="578">
                  <c:v>0.152085</c:v>
                </c:pt>
                <c:pt idx="579">
                  <c:v>0.15051700000000001</c:v>
                </c:pt>
                <c:pt idx="580">
                  <c:v>0.15049499999999999</c:v>
                </c:pt>
                <c:pt idx="581">
                  <c:v>0.15023300000000001</c:v>
                </c:pt>
                <c:pt idx="582">
                  <c:v>0.15018200000000001</c:v>
                </c:pt>
                <c:pt idx="583">
                  <c:v>0.150007</c:v>
                </c:pt>
                <c:pt idx="584">
                  <c:v>0.14935000000000001</c:v>
                </c:pt>
                <c:pt idx="585">
                  <c:v>0.14929200000000001</c:v>
                </c:pt>
                <c:pt idx="586">
                  <c:v>0.14888399999999999</c:v>
                </c:pt>
                <c:pt idx="587">
                  <c:v>0.148257</c:v>
                </c:pt>
                <c:pt idx="588">
                  <c:v>0.14813999999999999</c:v>
                </c:pt>
                <c:pt idx="589">
                  <c:v>0.14802299999999999</c:v>
                </c:pt>
                <c:pt idx="590">
                  <c:v>0.14765900000000001</c:v>
                </c:pt>
                <c:pt idx="591">
                  <c:v>0.14614199999999999</c:v>
                </c:pt>
                <c:pt idx="592">
                  <c:v>0.14577699999999999</c:v>
                </c:pt>
                <c:pt idx="593">
                  <c:v>0.14394000000000001</c:v>
                </c:pt>
                <c:pt idx="594">
                  <c:v>0.14194200000000001</c:v>
                </c:pt>
                <c:pt idx="595">
                  <c:v>0.14105999999999999</c:v>
                </c:pt>
                <c:pt idx="596">
                  <c:v>0.139652</c:v>
                </c:pt>
                <c:pt idx="597">
                  <c:v>0.139098</c:v>
                </c:pt>
                <c:pt idx="598">
                  <c:v>0.139047</c:v>
                </c:pt>
                <c:pt idx="599">
                  <c:v>0.137873</c:v>
                </c:pt>
                <c:pt idx="600">
                  <c:v>0.136655</c:v>
                </c:pt>
                <c:pt idx="601">
                  <c:v>0.13555400000000001</c:v>
                </c:pt>
                <c:pt idx="602">
                  <c:v>0.13481799999999999</c:v>
                </c:pt>
                <c:pt idx="603">
                  <c:v>0.13303100000000001</c:v>
                </c:pt>
                <c:pt idx="604">
                  <c:v>0.13225799999999999</c:v>
                </c:pt>
                <c:pt idx="605">
                  <c:v>0.13177700000000001</c:v>
                </c:pt>
                <c:pt idx="606">
                  <c:v>0.13128100000000001</c:v>
                </c:pt>
                <c:pt idx="607">
                  <c:v>0.130188</c:v>
                </c:pt>
                <c:pt idx="608">
                  <c:v>0.12929099999999999</c:v>
                </c:pt>
                <c:pt idx="609">
                  <c:v>0.129021</c:v>
                </c:pt>
                <c:pt idx="610">
                  <c:v>0.128445</c:v>
                </c:pt>
                <c:pt idx="611">
                  <c:v>0.12837899999999999</c:v>
                </c:pt>
                <c:pt idx="612">
                  <c:v>0.12695699999999999</c:v>
                </c:pt>
                <c:pt idx="613">
                  <c:v>0.12679000000000001</c:v>
                </c:pt>
                <c:pt idx="614">
                  <c:v>0.12639600000000001</c:v>
                </c:pt>
                <c:pt idx="615">
                  <c:v>0.12409199999999999</c:v>
                </c:pt>
                <c:pt idx="616">
                  <c:v>0.12390900000000001</c:v>
                </c:pt>
                <c:pt idx="617">
                  <c:v>0.123778</c:v>
                </c:pt>
                <c:pt idx="618">
                  <c:v>0.123705</c:v>
                </c:pt>
                <c:pt idx="619">
                  <c:v>0.12310699999999999</c:v>
                </c:pt>
                <c:pt idx="620">
                  <c:v>0.122918</c:v>
                </c:pt>
                <c:pt idx="621">
                  <c:v>0.122692</c:v>
                </c:pt>
                <c:pt idx="622">
                  <c:v>0.122086</c:v>
                </c:pt>
                <c:pt idx="623">
                  <c:v>0.12195499999999999</c:v>
                </c:pt>
                <c:pt idx="624">
                  <c:v>0.121642</c:v>
                </c:pt>
                <c:pt idx="625">
                  <c:v>0.119862</c:v>
                </c:pt>
                <c:pt idx="626">
                  <c:v>0.119724</c:v>
                </c:pt>
                <c:pt idx="627">
                  <c:v>0.11776200000000001</c:v>
                </c:pt>
                <c:pt idx="628">
                  <c:v>0.116858</c:v>
                </c:pt>
                <c:pt idx="629">
                  <c:v>0.11663900000000001</c:v>
                </c:pt>
                <c:pt idx="630">
                  <c:v>0.11591</c:v>
                </c:pt>
                <c:pt idx="631">
                  <c:v>0.115837</c:v>
                </c:pt>
                <c:pt idx="632">
                  <c:v>0.114124</c:v>
                </c:pt>
                <c:pt idx="633">
                  <c:v>0.113869</c:v>
                </c:pt>
                <c:pt idx="634">
                  <c:v>0.113854</c:v>
                </c:pt>
                <c:pt idx="635">
                  <c:v>0.11373</c:v>
                </c:pt>
                <c:pt idx="636">
                  <c:v>0.113066</c:v>
                </c:pt>
                <c:pt idx="637">
                  <c:v>0.113066</c:v>
                </c:pt>
                <c:pt idx="638">
                  <c:v>0.11236599999999999</c:v>
                </c:pt>
                <c:pt idx="639">
                  <c:v>0.11147</c:v>
                </c:pt>
                <c:pt idx="640">
                  <c:v>0.109778</c:v>
                </c:pt>
                <c:pt idx="641">
                  <c:v>0.109749</c:v>
                </c:pt>
                <c:pt idx="642">
                  <c:v>0.107809</c:v>
                </c:pt>
                <c:pt idx="643">
                  <c:v>0.10735699999999999</c:v>
                </c:pt>
                <c:pt idx="644">
                  <c:v>0.10732800000000001</c:v>
                </c:pt>
                <c:pt idx="645">
                  <c:v>0.107248</c:v>
                </c:pt>
                <c:pt idx="646">
                  <c:v>0.106708</c:v>
                </c:pt>
                <c:pt idx="647">
                  <c:v>0.106693</c:v>
                </c:pt>
                <c:pt idx="648">
                  <c:v>0.106402</c:v>
                </c:pt>
                <c:pt idx="649">
                  <c:v>0.105964</c:v>
                </c:pt>
                <c:pt idx="650">
                  <c:v>0.105045</c:v>
                </c:pt>
                <c:pt idx="651">
                  <c:v>0.103981</c:v>
                </c:pt>
                <c:pt idx="652">
                  <c:v>0.10382</c:v>
                </c:pt>
                <c:pt idx="653">
                  <c:v>0.103813</c:v>
                </c:pt>
                <c:pt idx="654">
                  <c:v>0.103718</c:v>
                </c:pt>
                <c:pt idx="655">
                  <c:v>0.103558</c:v>
                </c:pt>
                <c:pt idx="656">
                  <c:v>0.103354</c:v>
                </c:pt>
                <c:pt idx="657">
                  <c:v>0.10261000000000001</c:v>
                </c:pt>
                <c:pt idx="658">
                  <c:v>0.10244200000000001</c:v>
                </c:pt>
                <c:pt idx="659">
                  <c:v>0.102355</c:v>
                </c:pt>
                <c:pt idx="660">
                  <c:v>0.102267</c:v>
                </c:pt>
                <c:pt idx="661">
                  <c:v>0.101808</c:v>
                </c:pt>
                <c:pt idx="662">
                  <c:v>0.10159600000000001</c:v>
                </c:pt>
                <c:pt idx="663">
                  <c:v>0.101378</c:v>
                </c:pt>
                <c:pt idx="664">
                  <c:v>0.101356</c:v>
                </c:pt>
                <c:pt idx="665">
                  <c:v>0.100984</c:v>
                </c:pt>
                <c:pt idx="666">
                  <c:v>0.10064099999999999</c:v>
                </c:pt>
                <c:pt idx="667">
                  <c:v>0.10043000000000001</c:v>
                </c:pt>
                <c:pt idx="668">
                  <c:v>9.9423499999999998E-2</c:v>
                </c:pt>
                <c:pt idx="669">
                  <c:v>9.7513000000000002E-2</c:v>
                </c:pt>
                <c:pt idx="670">
                  <c:v>9.7454700000000005E-2</c:v>
                </c:pt>
                <c:pt idx="671">
                  <c:v>9.6951599999999999E-2</c:v>
                </c:pt>
                <c:pt idx="672">
                  <c:v>9.6725500000000006E-2</c:v>
                </c:pt>
                <c:pt idx="673">
                  <c:v>9.6054700000000007E-2</c:v>
                </c:pt>
                <c:pt idx="674">
                  <c:v>9.58286E-2</c:v>
                </c:pt>
                <c:pt idx="675">
                  <c:v>9.5500500000000002E-2</c:v>
                </c:pt>
                <c:pt idx="676">
                  <c:v>9.5347399999999999E-2</c:v>
                </c:pt>
                <c:pt idx="677">
                  <c:v>9.5165100000000002E-2</c:v>
                </c:pt>
                <c:pt idx="678">
                  <c:v>9.5114099999999993E-2</c:v>
                </c:pt>
                <c:pt idx="679">
                  <c:v>9.4851500000000005E-2</c:v>
                </c:pt>
                <c:pt idx="680">
                  <c:v>9.3976500000000004E-2</c:v>
                </c:pt>
                <c:pt idx="681">
                  <c:v>9.3765100000000004E-2</c:v>
                </c:pt>
                <c:pt idx="682">
                  <c:v>9.2007699999999998E-2</c:v>
                </c:pt>
                <c:pt idx="683">
                  <c:v>9.1249399999999994E-2</c:v>
                </c:pt>
                <c:pt idx="684">
                  <c:v>9.1067099999999998E-2</c:v>
                </c:pt>
                <c:pt idx="685">
                  <c:v>9.0170200000000006E-2</c:v>
                </c:pt>
                <c:pt idx="686">
                  <c:v>9.0119199999999997E-2</c:v>
                </c:pt>
                <c:pt idx="687">
                  <c:v>8.9944200000000002E-2</c:v>
                </c:pt>
                <c:pt idx="688">
                  <c:v>8.9404600000000001E-2</c:v>
                </c:pt>
                <c:pt idx="689">
                  <c:v>8.9324399999999998E-2</c:v>
                </c:pt>
                <c:pt idx="690">
                  <c:v>8.9047299999999996E-2</c:v>
                </c:pt>
                <c:pt idx="691">
                  <c:v>8.8682700000000003E-2</c:v>
                </c:pt>
                <c:pt idx="692">
                  <c:v>8.8609800000000002E-2</c:v>
                </c:pt>
                <c:pt idx="693">
                  <c:v>8.8456699999999999E-2</c:v>
                </c:pt>
                <c:pt idx="694">
                  <c:v>8.83327E-2</c:v>
                </c:pt>
                <c:pt idx="695">
                  <c:v>8.8048299999999996E-2</c:v>
                </c:pt>
                <c:pt idx="696">
                  <c:v>8.7720199999999998E-2</c:v>
                </c:pt>
                <c:pt idx="697">
                  <c:v>8.7122199999999997E-2</c:v>
                </c:pt>
                <c:pt idx="698">
                  <c:v>8.6436799999999994E-2</c:v>
                </c:pt>
                <c:pt idx="699">
                  <c:v>8.5948300000000005E-2</c:v>
                </c:pt>
                <c:pt idx="700">
                  <c:v>8.5620100000000005E-2</c:v>
                </c:pt>
                <c:pt idx="701">
                  <c:v>8.5583699999999999E-2</c:v>
                </c:pt>
                <c:pt idx="702">
                  <c:v>8.4023200000000006E-2</c:v>
                </c:pt>
                <c:pt idx="703">
                  <c:v>8.3870100000000003E-2</c:v>
                </c:pt>
                <c:pt idx="704">
                  <c:v>8.3665900000000001E-2</c:v>
                </c:pt>
                <c:pt idx="705">
                  <c:v>8.3483699999999994E-2</c:v>
                </c:pt>
                <c:pt idx="706">
                  <c:v>8.0661700000000003E-2</c:v>
                </c:pt>
                <c:pt idx="707">
                  <c:v>7.8138799999999994E-2</c:v>
                </c:pt>
                <c:pt idx="708">
                  <c:v>7.7759599999999998E-2</c:v>
                </c:pt>
                <c:pt idx="709">
                  <c:v>7.7037700000000001E-2</c:v>
                </c:pt>
                <c:pt idx="710">
                  <c:v>7.6738799999999996E-2</c:v>
                </c:pt>
                <c:pt idx="711">
                  <c:v>7.5469999999999995E-2</c:v>
                </c:pt>
                <c:pt idx="712">
                  <c:v>7.5178300000000003E-2</c:v>
                </c:pt>
                <c:pt idx="713">
                  <c:v>7.4820999999999999E-2</c:v>
                </c:pt>
                <c:pt idx="714">
                  <c:v>7.3895000000000002E-2</c:v>
                </c:pt>
                <c:pt idx="715">
                  <c:v>7.3814699999999997E-2</c:v>
                </c:pt>
                <c:pt idx="716">
                  <c:v>7.3493900000000001E-2</c:v>
                </c:pt>
                <c:pt idx="717">
                  <c:v>7.3180400000000007E-2</c:v>
                </c:pt>
                <c:pt idx="718">
                  <c:v>7.2735599999999997E-2</c:v>
                </c:pt>
                <c:pt idx="719">
                  <c:v>7.2677199999999997E-2</c:v>
                </c:pt>
                <c:pt idx="720">
                  <c:v>7.2028200000000001E-2</c:v>
                </c:pt>
                <c:pt idx="721">
                  <c:v>7.1583499999999994E-2</c:v>
                </c:pt>
                <c:pt idx="722">
                  <c:v>7.1517800000000006E-2</c:v>
                </c:pt>
                <c:pt idx="723">
                  <c:v>7.1320999999999996E-2</c:v>
                </c:pt>
                <c:pt idx="724">
                  <c:v>7.1313699999999994E-2</c:v>
                </c:pt>
                <c:pt idx="725">
                  <c:v>7.1218900000000002E-2</c:v>
                </c:pt>
                <c:pt idx="726">
                  <c:v>7.1138699999999999E-2</c:v>
                </c:pt>
                <c:pt idx="727">
                  <c:v>7.0066799999999999E-2</c:v>
                </c:pt>
                <c:pt idx="728">
                  <c:v>6.9767800000000005E-2</c:v>
                </c:pt>
                <c:pt idx="729">
                  <c:v>6.9505300000000006E-2</c:v>
                </c:pt>
                <c:pt idx="730">
                  <c:v>6.8768800000000005E-2</c:v>
                </c:pt>
                <c:pt idx="731">
                  <c:v>6.8725099999999997E-2</c:v>
                </c:pt>
                <c:pt idx="732">
                  <c:v>6.7325099999999999E-2</c:v>
                </c:pt>
                <c:pt idx="733">
                  <c:v>6.7208400000000001E-2</c:v>
                </c:pt>
                <c:pt idx="734">
                  <c:v>6.7164600000000005E-2</c:v>
                </c:pt>
                <c:pt idx="735">
                  <c:v>6.7011500000000002E-2</c:v>
                </c:pt>
                <c:pt idx="736">
                  <c:v>6.65959E-2</c:v>
                </c:pt>
                <c:pt idx="737">
                  <c:v>6.6224000000000005E-2</c:v>
                </c:pt>
                <c:pt idx="738">
                  <c:v>6.5976099999999996E-2</c:v>
                </c:pt>
                <c:pt idx="739">
                  <c:v>6.5392699999999998E-2</c:v>
                </c:pt>
                <c:pt idx="740">
                  <c:v>6.3635399999999995E-2</c:v>
                </c:pt>
                <c:pt idx="741">
                  <c:v>6.3103099999999995E-2</c:v>
                </c:pt>
                <c:pt idx="742">
                  <c:v>6.3015600000000005E-2</c:v>
                </c:pt>
                <c:pt idx="743">
                  <c:v>6.2986399999999998E-2</c:v>
                </c:pt>
                <c:pt idx="744">
                  <c:v>6.1032200000000002E-2</c:v>
                </c:pt>
                <c:pt idx="745">
                  <c:v>5.9821800000000001E-2</c:v>
                </c:pt>
                <c:pt idx="746">
                  <c:v>5.7853000000000002E-2</c:v>
                </c:pt>
                <c:pt idx="747">
                  <c:v>5.7714500000000002E-2</c:v>
                </c:pt>
                <c:pt idx="748">
                  <c:v>5.6263399999999998E-2</c:v>
                </c:pt>
                <c:pt idx="749">
                  <c:v>5.5840500000000001E-2</c:v>
                </c:pt>
                <c:pt idx="750">
                  <c:v>5.5512400000000003E-2</c:v>
                </c:pt>
                <c:pt idx="751">
                  <c:v>5.4943600000000002E-2</c:v>
                </c:pt>
                <c:pt idx="752">
                  <c:v>5.49071E-2</c:v>
                </c:pt>
                <c:pt idx="753">
                  <c:v>5.4382100000000003E-2</c:v>
                </c:pt>
                <c:pt idx="754">
                  <c:v>5.4112300000000002E-2</c:v>
                </c:pt>
                <c:pt idx="755">
                  <c:v>5.4010299999999997E-2</c:v>
                </c:pt>
                <c:pt idx="756">
                  <c:v>5.3587299999999997E-2</c:v>
                </c:pt>
                <c:pt idx="757">
                  <c:v>5.3492499999999998E-2</c:v>
                </c:pt>
                <c:pt idx="758">
                  <c:v>5.33321E-2</c:v>
                </c:pt>
                <c:pt idx="759">
                  <c:v>5.3251899999999998E-2</c:v>
                </c:pt>
                <c:pt idx="760">
                  <c:v>5.2785199999999997E-2</c:v>
                </c:pt>
                <c:pt idx="761">
                  <c:v>5.2683099999999997E-2</c:v>
                </c:pt>
                <c:pt idx="762">
                  <c:v>5.1625799999999999E-2</c:v>
                </c:pt>
                <c:pt idx="763">
                  <c:v>5.1603999999999997E-2</c:v>
                </c:pt>
                <c:pt idx="764">
                  <c:v>5.1370600000000002E-2</c:v>
                </c:pt>
                <c:pt idx="765">
                  <c:v>5.1202900000000003E-2</c:v>
                </c:pt>
                <c:pt idx="766">
                  <c:v>5.0852899999999999E-2</c:v>
                </c:pt>
                <c:pt idx="767">
                  <c:v>5.0583099999999999E-2</c:v>
                </c:pt>
                <c:pt idx="768">
                  <c:v>4.9780999999999999E-2</c:v>
                </c:pt>
                <c:pt idx="769">
                  <c:v>4.9635199999999997E-2</c:v>
                </c:pt>
                <c:pt idx="770">
                  <c:v>4.95477E-2</c:v>
                </c:pt>
                <c:pt idx="771">
                  <c:v>4.9197699999999997E-2</c:v>
                </c:pt>
                <c:pt idx="772">
                  <c:v>4.9059100000000001E-2</c:v>
                </c:pt>
                <c:pt idx="773">
                  <c:v>4.8869500000000003E-2</c:v>
                </c:pt>
                <c:pt idx="774">
                  <c:v>4.8147700000000002E-2</c:v>
                </c:pt>
                <c:pt idx="775">
                  <c:v>4.7994500000000002E-2</c:v>
                </c:pt>
                <c:pt idx="776">
                  <c:v>4.7870599999999999E-2</c:v>
                </c:pt>
                <c:pt idx="777">
                  <c:v>4.7856000000000003E-2</c:v>
                </c:pt>
                <c:pt idx="778">
                  <c:v>4.7812199999999999E-2</c:v>
                </c:pt>
                <c:pt idx="779">
                  <c:v>4.7527899999999998E-2</c:v>
                </c:pt>
                <c:pt idx="780">
                  <c:v>4.7469499999999998E-2</c:v>
                </c:pt>
                <c:pt idx="781">
                  <c:v>4.6740299999999999E-2</c:v>
                </c:pt>
                <c:pt idx="782">
                  <c:v>4.5865299999999998E-2</c:v>
                </c:pt>
                <c:pt idx="783">
                  <c:v>4.5391399999999998E-2</c:v>
                </c:pt>
                <c:pt idx="784">
                  <c:v>4.5325699999999997E-2</c:v>
                </c:pt>
                <c:pt idx="785">
                  <c:v>4.4851799999999997E-2</c:v>
                </c:pt>
                <c:pt idx="786">
                  <c:v>4.47643E-2</c:v>
                </c:pt>
                <c:pt idx="787">
                  <c:v>4.4749700000000003E-2</c:v>
                </c:pt>
                <c:pt idx="788">
                  <c:v>4.4625699999999997E-2</c:v>
                </c:pt>
                <c:pt idx="789">
                  <c:v>4.4385099999999997E-2</c:v>
                </c:pt>
                <c:pt idx="790">
                  <c:v>4.4275700000000001E-2</c:v>
                </c:pt>
                <c:pt idx="791">
                  <c:v>4.4035100000000001E-2</c:v>
                </c:pt>
                <c:pt idx="792">
                  <c:v>4.3816300000000002E-2</c:v>
                </c:pt>
                <c:pt idx="793">
                  <c:v>4.3014200000000002E-2</c:v>
                </c:pt>
                <c:pt idx="794">
                  <c:v>4.2620499999999999E-2</c:v>
                </c:pt>
                <c:pt idx="795">
                  <c:v>4.2423599999999999E-2</c:v>
                </c:pt>
                <c:pt idx="796">
                  <c:v>4.2212100000000002E-2</c:v>
                </c:pt>
                <c:pt idx="797">
                  <c:v>4.18257E-2</c:v>
                </c:pt>
                <c:pt idx="798">
                  <c:v>4.1818399999999999E-2</c:v>
                </c:pt>
                <c:pt idx="799">
                  <c:v>4.17528E-2</c:v>
                </c:pt>
                <c:pt idx="800">
                  <c:v>4.1380899999999998E-2</c:v>
                </c:pt>
                <c:pt idx="801">
                  <c:v>4.1183999999999998E-2</c:v>
                </c:pt>
                <c:pt idx="802">
                  <c:v>4.1147499999999997E-2</c:v>
                </c:pt>
                <c:pt idx="803">
                  <c:v>4.0680899999999999E-2</c:v>
                </c:pt>
                <c:pt idx="804">
                  <c:v>4.0644399999999997E-2</c:v>
                </c:pt>
                <c:pt idx="805">
                  <c:v>4.0593400000000002E-2</c:v>
                </c:pt>
                <c:pt idx="806">
                  <c:v>4.0432900000000001E-2</c:v>
                </c:pt>
                <c:pt idx="807">
                  <c:v>4.0206899999999997E-2</c:v>
                </c:pt>
                <c:pt idx="808">
                  <c:v>4.0134000000000003E-2</c:v>
                </c:pt>
                <c:pt idx="809">
                  <c:v>4.0068399999999997E-2</c:v>
                </c:pt>
                <c:pt idx="810">
                  <c:v>4.0053800000000001E-2</c:v>
                </c:pt>
                <c:pt idx="811">
                  <c:v>3.9988200000000002E-2</c:v>
                </c:pt>
                <c:pt idx="812">
                  <c:v>3.9667300000000003E-2</c:v>
                </c:pt>
                <c:pt idx="813">
                  <c:v>3.8974599999999998E-2</c:v>
                </c:pt>
                <c:pt idx="814">
                  <c:v>3.8974599999999998E-2</c:v>
                </c:pt>
                <c:pt idx="815">
                  <c:v>3.8748499999999998E-2</c:v>
                </c:pt>
                <c:pt idx="816">
                  <c:v>3.8573499999999997E-2</c:v>
                </c:pt>
                <c:pt idx="817">
                  <c:v>3.8537099999999998E-2</c:v>
                </c:pt>
                <c:pt idx="818">
                  <c:v>3.8289200000000002E-2</c:v>
                </c:pt>
                <c:pt idx="819">
                  <c:v>3.8216199999999999E-2</c:v>
                </c:pt>
                <c:pt idx="820">
                  <c:v>3.8055800000000001E-2</c:v>
                </c:pt>
                <c:pt idx="821">
                  <c:v>3.7829799999999997E-2</c:v>
                </c:pt>
                <c:pt idx="822">
                  <c:v>3.7669399999999999E-2</c:v>
                </c:pt>
                <c:pt idx="823">
                  <c:v>3.71808E-2</c:v>
                </c:pt>
                <c:pt idx="824">
                  <c:v>3.7144400000000001E-2</c:v>
                </c:pt>
                <c:pt idx="825">
                  <c:v>3.7093300000000003E-2</c:v>
                </c:pt>
                <c:pt idx="826">
                  <c:v>3.7078699999999999E-2</c:v>
                </c:pt>
                <c:pt idx="827">
                  <c:v>3.6976599999999998E-2</c:v>
                </c:pt>
                <c:pt idx="828">
                  <c:v>3.68162E-2</c:v>
                </c:pt>
                <c:pt idx="829">
                  <c:v>3.6677700000000001E-2</c:v>
                </c:pt>
                <c:pt idx="830">
                  <c:v>3.6495399999999997E-2</c:v>
                </c:pt>
                <c:pt idx="831">
                  <c:v>3.6488100000000002E-2</c:v>
                </c:pt>
                <c:pt idx="832">
                  <c:v>3.6444299999999999E-2</c:v>
                </c:pt>
                <c:pt idx="833">
                  <c:v>3.6386000000000002E-2</c:v>
                </c:pt>
                <c:pt idx="834">
                  <c:v>3.6225599999999997E-2</c:v>
                </c:pt>
                <c:pt idx="835">
                  <c:v>3.5569299999999998E-2</c:v>
                </c:pt>
                <c:pt idx="836">
                  <c:v>3.5131799999999998E-2</c:v>
                </c:pt>
                <c:pt idx="837">
                  <c:v>3.5117200000000001E-2</c:v>
                </c:pt>
                <c:pt idx="838">
                  <c:v>3.3848499999999997E-2</c:v>
                </c:pt>
                <c:pt idx="839">
                  <c:v>3.3812000000000002E-2</c:v>
                </c:pt>
                <c:pt idx="840">
                  <c:v>3.34693E-2</c:v>
                </c:pt>
                <c:pt idx="841">
                  <c:v>3.3447400000000002E-2</c:v>
                </c:pt>
                <c:pt idx="842">
                  <c:v>3.3352600000000003E-2</c:v>
                </c:pt>
                <c:pt idx="843">
                  <c:v>3.3272400000000001E-2</c:v>
                </c:pt>
                <c:pt idx="844">
                  <c:v>3.32287E-2</c:v>
                </c:pt>
                <c:pt idx="845">
                  <c:v>3.3024499999999998E-2</c:v>
                </c:pt>
                <c:pt idx="846">
                  <c:v>3.2674500000000002E-2</c:v>
                </c:pt>
                <c:pt idx="847">
                  <c:v>3.2521399999999999E-2</c:v>
                </c:pt>
                <c:pt idx="848">
                  <c:v>3.2506800000000002E-2</c:v>
                </c:pt>
                <c:pt idx="849">
                  <c:v>3.2477600000000002E-2</c:v>
                </c:pt>
                <c:pt idx="850">
                  <c:v>3.2339100000000003E-2</c:v>
                </c:pt>
                <c:pt idx="851">
                  <c:v>3.22297E-2</c:v>
                </c:pt>
                <c:pt idx="852">
                  <c:v>3.2054699999999998E-2</c:v>
                </c:pt>
                <c:pt idx="853">
                  <c:v>3.1726600000000001E-2</c:v>
                </c:pt>
                <c:pt idx="854">
                  <c:v>3.1660899999999999E-2</c:v>
                </c:pt>
                <c:pt idx="855">
                  <c:v>3.12307E-2</c:v>
                </c:pt>
                <c:pt idx="856">
                  <c:v>3.11068E-2</c:v>
                </c:pt>
                <c:pt idx="857">
                  <c:v>3.10193E-2</c:v>
                </c:pt>
                <c:pt idx="858">
                  <c:v>3.0917199999999999E-2</c:v>
                </c:pt>
                <c:pt idx="859">
                  <c:v>3.07932E-2</c:v>
                </c:pt>
                <c:pt idx="860">
                  <c:v>3.0756800000000001E-2</c:v>
                </c:pt>
                <c:pt idx="861">
                  <c:v>3.0749499999999999E-2</c:v>
                </c:pt>
                <c:pt idx="862">
                  <c:v>3.0742200000000001E-2</c:v>
                </c:pt>
                <c:pt idx="863">
                  <c:v>3.0574500000000001E-2</c:v>
                </c:pt>
                <c:pt idx="864">
                  <c:v>3.0487E-2</c:v>
                </c:pt>
                <c:pt idx="865">
                  <c:v>3.0326499999999999E-2</c:v>
                </c:pt>
                <c:pt idx="866">
                  <c:v>2.99911E-2</c:v>
                </c:pt>
                <c:pt idx="867">
                  <c:v>2.99765E-2</c:v>
                </c:pt>
                <c:pt idx="868">
                  <c:v>2.9765099999999999E-2</c:v>
                </c:pt>
                <c:pt idx="869">
                  <c:v>2.9575500000000001E-2</c:v>
                </c:pt>
                <c:pt idx="870">
                  <c:v>2.9553599999999999E-2</c:v>
                </c:pt>
                <c:pt idx="871">
                  <c:v>2.94734E-2</c:v>
                </c:pt>
                <c:pt idx="872">
                  <c:v>2.9320300000000001E-2</c:v>
                </c:pt>
                <c:pt idx="873">
                  <c:v>2.92911E-2</c:v>
                </c:pt>
                <c:pt idx="874">
                  <c:v>2.90359E-2</c:v>
                </c:pt>
                <c:pt idx="875">
                  <c:v>2.9014000000000002E-2</c:v>
                </c:pt>
                <c:pt idx="876">
                  <c:v>2.8970300000000001E-2</c:v>
                </c:pt>
                <c:pt idx="877">
                  <c:v>2.8911900000000001E-2</c:v>
                </c:pt>
                <c:pt idx="878">
                  <c:v>2.88244E-2</c:v>
                </c:pt>
                <c:pt idx="879">
                  <c:v>2.8795299999999999E-2</c:v>
                </c:pt>
                <c:pt idx="880">
                  <c:v>2.8335900000000001E-2</c:v>
                </c:pt>
                <c:pt idx="881">
                  <c:v>2.82338E-2</c:v>
                </c:pt>
                <c:pt idx="882">
                  <c:v>2.8182800000000001E-2</c:v>
                </c:pt>
                <c:pt idx="883">
                  <c:v>2.8139000000000001E-2</c:v>
                </c:pt>
                <c:pt idx="884">
                  <c:v>2.7985900000000001E-2</c:v>
                </c:pt>
                <c:pt idx="885">
                  <c:v>2.7942100000000001E-2</c:v>
                </c:pt>
                <c:pt idx="886">
                  <c:v>2.78692E-2</c:v>
                </c:pt>
                <c:pt idx="887">
                  <c:v>2.7861899999999998E-2</c:v>
                </c:pt>
                <c:pt idx="888">
                  <c:v>2.7752499999999999E-2</c:v>
                </c:pt>
                <c:pt idx="889">
                  <c:v>2.7737999999999999E-2</c:v>
                </c:pt>
                <c:pt idx="890">
                  <c:v>2.7264E-2</c:v>
                </c:pt>
                <c:pt idx="891">
                  <c:v>2.72056E-2</c:v>
                </c:pt>
                <c:pt idx="892">
                  <c:v>2.6994199999999999E-2</c:v>
                </c:pt>
                <c:pt idx="893">
                  <c:v>2.6746300000000001E-2</c:v>
                </c:pt>
                <c:pt idx="894">
                  <c:v>2.66004E-2</c:v>
                </c:pt>
                <c:pt idx="895">
                  <c:v>2.6214000000000001E-2</c:v>
                </c:pt>
                <c:pt idx="896">
                  <c:v>2.60244E-2</c:v>
                </c:pt>
                <c:pt idx="897">
                  <c:v>2.60098E-2</c:v>
                </c:pt>
                <c:pt idx="898">
                  <c:v>2.5805600000000001E-2</c:v>
                </c:pt>
                <c:pt idx="899">
                  <c:v>2.5703500000000001E-2</c:v>
                </c:pt>
                <c:pt idx="900">
                  <c:v>2.5652500000000002E-2</c:v>
                </c:pt>
                <c:pt idx="901">
                  <c:v>2.55067E-2</c:v>
                </c:pt>
                <c:pt idx="902">
                  <c:v>2.5455599999999998E-2</c:v>
                </c:pt>
                <c:pt idx="903">
                  <c:v>2.5215000000000001E-2</c:v>
                </c:pt>
                <c:pt idx="904">
                  <c:v>2.48431E-2</c:v>
                </c:pt>
                <c:pt idx="905">
                  <c:v>2.4631699999999999E-2</c:v>
                </c:pt>
                <c:pt idx="906">
                  <c:v>2.4274400000000002E-2</c:v>
                </c:pt>
                <c:pt idx="907">
                  <c:v>2.3953499999999999E-2</c:v>
                </c:pt>
                <c:pt idx="908">
                  <c:v>2.3749300000000001E-2</c:v>
                </c:pt>
                <c:pt idx="909">
                  <c:v>2.3625400000000001E-2</c:v>
                </c:pt>
                <c:pt idx="910">
                  <c:v>2.3355600000000001E-2</c:v>
                </c:pt>
                <c:pt idx="911">
                  <c:v>2.3348299999999999E-2</c:v>
                </c:pt>
                <c:pt idx="912">
                  <c:v>2.3260800000000002E-2</c:v>
                </c:pt>
                <c:pt idx="913">
                  <c:v>2.30712E-2</c:v>
                </c:pt>
                <c:pt idx="914">
                  <c:v>2.3005600000000001E-2</c:v>
                </c:pt>
                <c:pt idx="915">
                  <c:v>2.29327E-2</c:v>
                </c:pt>
                <c:pt idx="916">
                  <c:v>2.2925399999999999E-2</c:v>
                </c:pt>
                <c:pt idx="917">
                  <c:v>2.27212E-2</c:v>
                </c:pt>
                <c:pt idx="918">
                  <c:v>2.2655600000000001E-2</c:v>
                </c:pt>
                <c:pt idx="919">
                  <c:v>2.2641000000000001E-2</c:v>
                </c:pt>
                <c:pt idx="920">
                  <c:v>2.2349299999999999E-2</c:v>
                </c:pt>
                <c:pt idx="921">
                  <c:v>2.22983E-2</c:v>
                </c:pt>
                <c:pt idx="922">
                  <c:v>2.1992000000000001E-2</c:v>
                </c:pt>
                <c:pt idx="923">
                  <c:v>2.1977400000000001E-2</c:v>
                </c:pt>
                <c:pt idx="924">
                  <c:v>2.18899E-2</c:v>
                </c:pt>
                <c:pt idx="925">
                  <c:v>2.1773299999999999E-2</c:v>
                </c:pt>
                <c:pt idx="926">
                  <c:v>2.16201E-2</c:v>
                </c:pt>
                <c:pt idx="927">
                  <c:v>2.1576399999999999E-2</c:v>
                </c:pt>
                <c:pt idx="928">
                  <c:v>2.14816E-2</c:v>
                </c:pt>
                <c:pt idx="929">
                  <c:v>2.14524E-2</c:v>
                </c:pt>
                <c:pt idx="930">
                  <c:v>2.1416000000000001E-2</c:v>
                </c:pt>
                <c:pt idx="931">
                  <c:v>2.12701E-2</c:v>
                </c:pt>
                <c:pt idx="932">
                  <c:v>2.1117E-2</c:v>
                </c:pt>
                <c:pt idx="933">
                  <c:v>2.10149E-2</c:v>
                </c:pt>
                <c:pt idx="934">
                  <c:v>2.0971199999999999E-2</c:v>
                </c:pt>
                <c:pt idx="935">
                  <c:v>2.0854500000000002E-2</c:v>
                </c:pt>
                <c:pt idx="936">
                  <c:v>2.0176400000000001E-2</c:v>
                </c:pt>
                <c:pt idx="937">
                  <c:v>2.0139899999999999E-2</c:v>
                </c:pt>
                <c:pt idx="938">
                  <c:v>1.98774E-2</c:v>
                </c:pt>
                <c:pt idx="939">
                  <c:v>1.98482E-2</c:v>
                </c:pt>
                <c:pt idx="940">
                  <c:v>1.9811800000000001E-2</c:v>
                </c:pt>
                <c:pt idx="941">
                  <c:v>1.97389E-2</c:v>
                </c:pt>
                <c:pt idx="942">
                  <c:v>1.9673199999999998E-2</c:v>
                </c:pt>
                <c:pt idx="943">
                  <c:v>1.9549299999999999E-2</c:v>
                </c:pt>
                <c:pt idx="944">
                  <c:v>1.94399E-2</c:v>
                </c:pt>
                <c:pt idx="945">
                  <c:v>1.94253E-2</c:v>
                </c:pt>
                <c:pt idx="946">
                  <c:v>1.9352399999999999E-2</c:v>
                </c:pt>
                <c:pt idx="947">
                  <c:v>1.93159E-2</c:v>
                </c:pt>
                <c:pt idx="948">
                  <c:v>1.9294100000000002E-2</c:v>
                </c:pt>
                <c:pt idx="949">
                  <c:v>1.9206600000000001E-2</c:v>
                </c:pt>
                <c:pt idx="950">
                  <c:v>1.9082600000000002E-2</c:v>
                </c:pt>
                <c:pt idx="951">
                  <c:v>1.8871099999999998E-2</c:v>
                </c:pt>
                <c:pt idx="952">
                  <c:v>1.8630500000000001E-2</c:v>
                </c:pt>
                <c:pt idx="953">
                  <c:v>1.84993E-2</c:v>
                </c:pt>
                <c:pt idx="954">
                  <c:v>1.8346100000000001E-2</c:v>
                </c:pt>
                <c:pt idx="955">
                  <c:v>1.8317E-2</c:v>
                </c:pt>
                <c:pt idx="956">
                  <c:v>1.8229499999999999E-2</c:v>
                </c:pt>
                <c:pt idx="957">
                  <c:v>1.8061799999999999E-2</c:v>
                </c:pt>
                <c:pt idx="958">
                  <c:v>1.8025300000000001E-2</c:v>
                </c:pt>
                <c:pt idx="959">
                  <c:v>1.8010700000000001E-2</c:v>
                </c:pt>
                <c:pt idx="960">
                  <c:v>1.7821099999999999E-2</c:v>
                </c:pt>
                <c:pt idx="961">
                  <c:v>1.7821099999999999E-2</c:v>
                </c:pt>
                <c:pt idx="962">
                  <c:v>1.76972E-2</c:v>
                </c:pt>
                <c:pt idx="963">
                  <c:v>1.76534E-2</c:v>
                </c:pt>
                <c:pt idx="964">
                  <c:v>1.7646100000000001E-2</c:v>
                </c:pt>
                <c:pt idx="965">
                  <c:v>1.7573200000000001E-2</c:v>
                </c:pt>
                <c:pt idx="966">
                  <c:v>1.7551299999999999E-2</c:v>
                </c:pt>
                <c:pt idx="967">
                  <c:v>1.74711E-2</c:v>
                </c:pt>
                <c:pt idx="968">
                  <c:v>1.7449200000000002E-2</c:v>
                </c:pt>
                <c:pt idx="969">
                  <c:v>1.7194000000000001E-2</c:v>
                </c:pt>
                <c:pt idx="970">
                  <c:v>1.71211E-2</c:v>
                </c:pt>
                <c:pt idx="971">
                  <c:v>1.7084700000000001E-2</c:v>
                </c:pt>
                <c:pt idx="972">
                  <c:v>1.6968E-2</c:v>
                </c:pt>
                <c:pt idx="973">
                  <c:v>1.68659E-2</c:v>
                </c:pt>
                <c:pt idx="974">
                  <c:v>1.6771100000000001E-2</c:v>
                </c:pt>
                <c:pt idx="975">
                  <c:v>1.6734599999999999E-2</c:v>
                </c:pt>
                <c:pt idx="976">
                  <c:v>1.6669E-2</c:v>
                </c:pt>
                <c:pt idx="977">
                  <c:v>1.6581499999999999E-2</c:v>
                </c:pt>
                <c:pt idx="978">
                  <c:v>1.6421100000000001E-2</c:v>
                </c:pt>
                <c:pt idx="979">
                  <c:v>1.6391900000000001E-2</c:v>
                </c:pt>
                <c:pt idx="980">
                  <c:v>1.6355499999999999E-2</c:v>
                </c:pt>
                <c:pt idx="981">
                  <c:v>1.61513E-2</c:v>
                </c:pt>
                <c:pt idx="982">
                  <c:v>1.61513E-2</c:v>
                </c:pt>
                <c:pt idx="983">
                  <c:v>1.6114799999999999E-2</c:v>
                </c:pt>
                <c:pt idx="984">
                  <c:v>1.6041900000000001E-2</c:v>
                </c:pt>
                <c:pt idx="985">
                  <c:v>1.6012800000000001E-2</c:v>
                </c:pt>
                <c:pt idx="986">
                  <c:v>1.5998200000000001E-2</c:v>
                </c:pt>
                <c:pt idx="987">
                  <c:v>1.59107E-2</c:v>
                </c:pt>
                <c:pt idx="988">
                  <c:v>1.58669E-2</c:v>
                </c:pt>
                <c:pt idx="989">
                  <c:v>1.5721099999999998E-2</c:v>
                </c:pt>
                <c:pt idx="990">
                  <c:v>1.5721099999999998E-2</c:v>
                </c:pt>
                <c:pt idx="991">
                  <c:v>1.5662800000000001E-2</c:v>
                </c:pt>
                <c:pt idx="992">
                  <c:v>1.5655499999999999E-2</c:v>
                </c:pt>
                <c:pt idx="993">
                  <c:v>1.51086E-2</c:v>
                </c:pt>
                <c:pt idx="994">
                  <c:v>1.5028400000000001E-2</c:v>
                </c:pt>
                <c:pt idx="995">
                  <c:v>1.49482E-2</c:v>
                </c:pt>
                <c:pt idx="996">
                  <c:v>1.49117E-2</c:v>
                </c:pt>
                <c:pt idx="997">
                  <c:v>1.49117E-2</c:v>
                </c:pt>
                <c:pt idx="998">
                  <c:v>1.4809599999999999E-2</c:v>
                </c:pt>
                <c:pt idx="999">
                  <c:v>1.4605399999999999E-2</c:v>
                </c:pt>
                <c:pt idx="1000">
                  <c:v>1.45034E-2</c:v>
                </c:pt>
                <c:pt idx="1001">
                  <c:v>1.4408600000000001E-2</c:v>
                </c:pt>
                <c:pt idx="1002">
                  <c:v>1.42919E-2</c:v>
                </c:pt>
                <c:pt idx="1003">
                  <c:v>1.42846E-2</c:v>
                </c:pt>
                <c:pt idx="1004">
                  <c:v>1.42773E-2</c:v>
                </c:pt>
                <c:pt idx="1005">
                  <c:v>1.427E-2</c:v>
                </c:pt>
                <c:pt idx="1006">
                  <c:v>1.4204400000000001E-2</c:v>
                </c:pt>
                <c:pt idx="1007">
                  <c:v>1.4182500000000001E-2</c:v>
                </c:pt>
                <c:pt idx="1008">
                  <c:v>1.41534E-2</c:v>
                </c:pt>
                <c:pt idx="1009">
                  <c:v>1.4043999999999999E-2</c:v>
                </c:pt>
                <c:pt idx="1010">
                  <c:v>1.392E-2</c:v>
                </c:pt>
                <c:pt idx="1011">
                  <c:v>1.38981E-2</c:v>
                </c:pt>
                <c:pt idx="1012">
                  <c:v>1.3876299999999999E-2</c:v>
                </c:pt>
                <c:pt idx="1013">
                  <c:v>1.3803299999999999E-2</c:v>
                </c:pt>
                <c:pt idx="1014">
                  <c:v>1.37815E-2</c:v>
                </c:pt>
                <c:pt idx="1015">
                  <c:v>1.3635599999999999E-2</c:v>
                </c:pt>
                <c:pt idx="1016">
                  <c:v>1.3591900000000001E-2</c:v>
                </c:pt>
                <c:pt idx="1017">
                  <c:v>1.3591900000000001E-2</c:v>
                </c:pt>
                <c:pt idx="1018">
                  <c:v>1.3380400000000001E-2</c:v>
                </c:pt>
                <c:pt idx="1019">
                  <c:v>1.3198100000000001E-2</c:v>
                </c:pt>
                <c:pt idx="1020">
                  <c:v>1.31471E-2</c:v>
                </c:pt>
                <c:pt idx="1021">
                  <c:v>1.31252E-2</c:v>
                </c:pt>
                <c:pt idx="1022">
                  <c:v>1.3081499999999999E-2</c:v>
                </c:pt>
                <c:pt idx="1023">
                  <c:v>1.3052299999999999E-2</c:v>
                </c:pt>
                <c:pt idx="1024">
                  <c:v>1.3037699999999999E-2</c:v>
                </c:pt>
                <c:pt idx="1025">
                  <c:v>1.29721E-2</c:v>
                </c:pt>
                <c:pt idx="1026">
                  <c:v>1.27315E-2</c:v>
                </c:pt>
                <c:pt idx="1027">
                  <c:v>1.24981E-2</c:v>
                </c:pt>
                <c:pt idx="1028">
                  <c:v>1.2425200000000001E-2</c:v>
                </c:pt>
                <c:pt idx="1029">
                  <c:v>1.23669E-2</c:v>
                </c:pt>
                <c:pt idx="1030">
                  <c:v>1.23158E-2</c:v>
                </c:pt>
                <c:pt idx="1031">
                  <c:v>1.2264799999999999E-2</c:v>
                </c:pt>
                <c:pt idx="1032">
                  <c:v>1.21919E-2</c:v>
                </c:pt>
                <c:pt idx="1033">
                  <c:v>1.20971E-2</c:v>
                </c:pt>
                <c:pt idx="1034">
                  <c:v>1.19512E-2</c:v>
                </c:pt>
                <c:pt idx="1035">
                  <c:v>1.19148E-2</c:v>
                </c:pt>
                <c:pt idx="1036">
                  <c:v>1.19075E-2</c:v>
                </c:pt>
                <c:pt idx="1037">
                  <c:v>1.16814E-2</c:v>
                </c:pt>
                <c:pt idx="1038">
                  <c:v>1.1593900000000001E-2</c:v>
                </c:pt>
                <c:pt idx="1039">
                  <c:v>1.15137E-2</c:v>
                </c:pt>
                <c:pt idx="1040">
                  <c:v>1.1491899999999999E-2</c:v>
                </c:pt>
                <c:pt idx="1041">
                  <c:v>1.1469999999999999E-2</c:v>
                </c:pt>
                <c:pt idx="1042">
                  <c:v>1.13752E-2</c:v>
                </c:pt>
                <c:pt idx="1043">
                  <c:v>1.13169E-2</c:v>
                </c:pt>
                <c:pt idx="1044">
                  <c:v>1.12002E-2</c:v>
                </c:pt>
                <c:pt idx="1045">
                  <c:v>1.11783E-2</c:v>
                </c:pt>
                <c:pt idx="1046">
                  <c:v>1.11491E-2</c:v>
                </c:pt>
                <c:pt idx="1047">
                  <c:v>1.09523E-2</c:v>
                </c:pt>
                <c:pt idx="1048">
                  <c:v>1.09231E-2</c:v>
                </c:pt>
                <c:pt idx="1049">
                  <c:v>1.0857500000000001E-2</c:v>
                </c:pt>
                <c:pt idx="1050">
                  <c:v>1.077E-2</c:v>
                </c:pt>
                <c:pt idx="1051">
                  <c:v>1.07408E-2</c:v>
                </c:pt>
                <c:pt idx="1052">
                  <c:v>1.07262E-2</c:v>
                </c:pt>
                <c:pt idx="1053">
                  <c:v>1.0667899999999999E-2</c:v>
                </c:pt>
                <c:pt idx="1054">
                  <c:v>1.05877E-2</c:v>
                </c:pt>
                <c:pt idx="1055">
                  <c:v>1.05366E-2</c:v>
                </c:pt>
                <c:pt idx="1056">
                  <c:v>1.0485599999999999E-2</c:v>
                </c:pt>
                <c:pt idx="1057">
                  <c:v>1.03252E-2</c:v>
                </c:pt>
                <c:pt idx="1058">
                  <c:v>1.0237700000000001E-2</c:v>
                </c:pt>
                <c:pt idx="1059">
                  <c:v>1.0237700000000001E-2</c:v>
                </c:pt>
                <c:pt idx="1060">
                  <c:v>1.0186600000000001E-2</c:v>
                </c:pt>
                <c:pt idx="1061">
                  <c:v>1.01283E-2</c:v>
                </c:pt>
                <c:pt idx="1062">
                  <c:v>1.0004300000000001E-2</c:v>
                </c:pt>
                <c:pt idx="1063">
                  <c:v>9.9605800000000001E-3</c:v>
                </c:pt>
                <c:pt idx="1064">
                  <c:v>9.9241199999999998E-3</c:v>
                </c:pt>
                <c:pt idx="1065">
                  <c:v>9.9022399999999997E-3</c:v>
                </c:pt>
                <c:pt idx="1066">
                  <c:v>9.9022399999999997E-3</c:v>
                </c:pt>
                <c:pt idx="1067">
                  <c:v>9.7855800000000003E-3</c:v>
                </c:pt>
                <c:pt idx="1068">
                  <c:v>9.7709900000000002E-3</c:v>
                </c:pt>
                <c:pt idx="1069">
                  <c:v>9.7272399999999998E-3</c:v>
                </c:pt>
                <c:pt idx="1070">
                  <c:v>9.6907799999999995E-3</c:v>
                </c:pt>
                <c:pt idx="1071">
                  <c:v>9.5595300000000001E-3</c:v>
                </c:pt>
                <c:pt idx="1072">
                  <c:v>9.5303599999999999E-3</c:v>
                </c:pt>
                <c:pt idx="1073">
                  <c:v>9.4136900000000006E-3</c:v>
                </c:pt>
                <c:pt idx="1074">
                  <c:v>9.3188999999999998E-3</c:v>
                </c:pt>
                <c:pt idx="1075">
                  <c:v>9.3043199999999996E-3</c:v>
                </c:pt>
                <c:pt idx="1076">
                  <c:v>9.2459800000000009E-3</c:v>
                </c:pt>
                <c:pt idx="1077">
                  <c:v>9.2022300000000005E-3</c:v>
                </c:pt>
                <c:pt idx="1078">
                  <c:v>9.15119E-3</c:v>
                </c:pt>
                <c:pt idx="1079">
                  <c:v>9.0709799999999993E-3</c:v>
                </c:pt>
                <c:pt idx="1080">
                  <c:v>8.7209799999999997E-3</c:v>
                </c:pt>
                <c:pt idx="1081">
                  <c:v>8.5970200000000004E-3</c:v>
                </c:pt>
                <c:pt idx="1082">
                  <c:v>8.5022199999999996E-3</c:v>
                </c:pt>
                <c:pt idx="1083">
                  <c:v>8.4657599999999993E-3</c:v>
                </c:pt>
                <c:pt idx="1084">
                  <c:v>8.3272199999999998E-3</c:v>
                </c:pt>
                <c:pt idx="1085">
                  <c:v>8.2032600000000004E-3</c:v>
                </c:pt>
                <c:pt idx="1086">
                  <c:v>8.0574199999999992E-3</c:v>
                </c:pt>
                <c:pt idx="1087">
                  <c:v>7.9334599999999998E-3</c:v>
                </c:pt>
                <c:pt idx="1088">
                  <c:v>7.8751299999999993E-3</c:v>
                </c:pt>
                <c:pt idx="1089">
                  <c:v>7.8605399999999992E-3</c:v>
                </c:pt>
                <c:pt idx="1090">
                  <c:v>7.7657500000000001E-3</c:v>
                </c:pt>
                <c:pt idx="1091">
                  <c:v>7.7292899999999998E-3</c:v>
                </c:pt>
                <c:pt idx="1092">
                  <c:v>7.6344999999999998E-3</c:v>
                </c:pt>
                <c:pt idx="1093">
                  <c:v>7.56158E-3</c:v>
                </c:pt>
                <c:pt idx="1094">
                  <c:v>7.4740800000000001E-3</c:v>
                </c:pt>
                <c:pt idx="1095">
                  <c:v>7.4667900000000001E-3</c:v>
                </c:pt>
                <c:pt idx="1096">
                  <c:v>7.4376199999999998E-3</c:v>
                </c:pt>
                <c:pt idx="1097">
                  <c:v>7.3647000000000001E-3</c:v>
                </c:pt>
                <c:pt idx="1098">
                  <c:v>7.35741E-3</c:v>
                </c:pt>
                <c:pt idx="1099">
                  <c:v>7.2917900000000003E-3</c:v>
                </c:pt>
                <c:pt idx="1100">
                  <c:v>7.2553299999999999E-3</c:v>
                </c:pt>
                <c:pt idx="1101">
                  <c:v>7.2407399999999998E-3</c:v>
                </c:pt>
                <c:pt idx="1102">
                  <c:v>7.2407399999999998E-3</c:v>
                </c:pt>
                <c:pt idx="1103">
                  <c:v>7.2334499999999998E-3</c:v>
                </c:pt>
                <c:pt idx="1104">
                  <c:v>7.1824100000000002E-3</c:v>
                </c:pt>
                <c:pt idx="1105">
                  <c:v>7.16053E-3</c:v>
                </c:pt>
                <c:pt idx="1106">
                  <c:v>7.1094900000000004E-3</c:v>
                </c:pt>
                <c:pt idx="1107">
                  <c:v>7.0876200000000002E-3</c:v>
                </c:pt>
                <c:pt idx="1108">
                  <c:v>7.06574E-3</c:v>
                </c:pt>
                <c:pt idx="1109">
                  <c:v>7.0146999999999996E-3</c:v>
                </c:pt>
                <c:pt idx="1110">
                  <c:v>6.9855300000000002E-3</c:v>
                </c:pt>
                <c:pt idx="1111">
                  <c:v>6.9344899999999998E-3</c:v>
                </c:pt>
                <c:pt idx="1112">
                  <c:v>6.7376099999999998E-3</c:v>
                </c:pt>
                <c:pt idx="1113">
                  <c:v>6.6573999999999999E-3</c:v>
                </c:pt>
                <c:pt idx="1114">
                  <c:v>6.5917700000000003E-3</c:v>
                </c:pt>
                <c:pt idx="1115">
                  <c:v>6.2928100000000002E-3</c:v>
                </c:pt>
                <c:pt idx="1116">
                  <c:v>6.2053100000000003E-3</c:v>
                </c:pt>
                <c:pt idx="1117">
                  <c:v>6.1542699999999999E-3</c:v>
                </c:pt>
                <c:pt idx="1118">
                  <c:v>6.0303099999999997E-3</c:v>
                </c:pt>
                <c:pt idx="1119">
                  <c:v>6.0230099999999996E-3</c:v>
                </c:pt>
                <c:pt idx="1120">
                  <c:v>5.8917600000000002E-3</c:v>
                </c:pt>
                <c:pt idx="1121">
                  <c:v>5.7678E-3</c:v>
                </c:pt>
                <c:pt idx="1122">
                  <c:v>5.7313399999999997E-3</c:v>
                </c:pt>
                <c:pt idx="1123">
                  <c:v>5.7094700000000003E-3</c:v>
                </c:pt>
                <c:pt idx="1124">
                  <c:v>5.6073800000000004E-3</c:v>
                </c:pt>
                <c:pt idx="1125">
                  <c:v>5.5490499999999998E-3</c:v>
                </c:pt>
                <c:pt idx="1126">
                  <c:v>5.5490499999999998E-3</c:v>
                </c:pt>
                <c:pt idx="1127">
                  <c:v>5.5271699999999997E-3</c:v>
                </c:pt>
                <c:pt idx="1128">
                  <c:v>5.5198799999999996E-3</c:v>
                </c:pt>
                <c:pt idx="1129">
                  <c:v>5.4615499999999999E-3</c:v>
                </c:pt>
                <c:pt idx="1130">
                  <c:v>5.4178000000000004E-3</c:v>
                </c:pt>
                <c:pt idx="1131">
                  <c:v>5.4032100000000003E-3</c:v>
                </c:pt>
                <c:pt idx="1132">
                  <c:v>5.3594599999999999E-3</c:v>
                </c:pt>
                <c:pt idx="1133">
                  <c:v>5.2646699999999999E-3</c:v>
                </c:pt>
                <c:pt idx="1134">
                  <c:v>5.1844600000000001E-3</c:v>
                </c:pt>
                <c:pt idx="1135">
                  <c:v>5.1479999999999998E-3</c:v>
                </c:pt>
                <c:pt idx="1136">
                  <c:v>5.07508E-3</c:v>
                </c:pt>
                <c:pt idx="1137">
                  <c:v>4.7834100000000001E-3</c:v>
                </c:pt>
                <c:pt idx="1138">
                  <c:v>4.7688299999999999E-3</c:v>
                </c:pt>
                <c:pt idx="1139">
                  <c:v>4.6886200000000001E-3</c:v>
                </c:pt>
                <c:pt idx="1140">
                  <c:v>4.6594499999999999E-3</c:v>
                </c:pt>
                <c:pt idx="1141">
                  <c:v>4.5427799999999997E-3</c:v>
                </c:pt>
                <c:pt idx="1142">
                  <c:v>4.4917400000000001E-3</c:v>
                </c:pt>
                <c:pt idx="1143">
                  <c:v>4.28028E-3</c:v>
                </c:pt>
                <c:pt idx="1144">
                  <c:v>4.2729899999999999E-3</c:v>
                </c:pt>
                <c:pt idx="1145">
                  <c:v>4.2292400000000004E-3</c:v>
                </c:pt>
                <c:pt idx="1146">
                  <c:v>4.2146500000000003E-3</c:v>
                </c:pt>
                <c:pt idx="1147">
                  <c:v>4.0688199999999999E-3</c:v>
                </c:pt>
                <c:pt idx="1148">
                  <c:v>3.9011100000000002E-3</c:v>
                </c:pt>
                <c:pt idx="1149">
                  <c:v>3.8719399999999999E-3</c:v>
                </c:pt>
                <c:pt idx="1150">
                  <c:v>3.8427700000000001E-3</c:v>
                </c:pt>
                <c:pt idx="1151">
                  <c:v>3.82819E-3</c:v>
                </c:pt>
                <c:pt idx="1152">
                  <c:v>3.7261E-3</c:v>
                </c:pt>
                <c:pt idx="1153">
                  <c:v>3.5511000000000002E-3</c:v>
                </c:pt>
                <c:pt idx="1154">
                  <c:v>3.52922E-3</c:v>
                </c:pt>
                <c:pt idx="1155">
                  <c:v>3.5000600000000002E-3</c:v>
                </c:pt>
                <c:pt idx="1156">
                  <c:v>3.3760999999999999E-3</c:v>
                </c:pt>
                <c:pt idx="1157">
                  <c:v>3.2375500000000001E-3</c:v>
                </c:pt>
                <c:pt idx="1158">
                  <c:v>3.0990100000000001E-3</c:v>
                </c:pt>
                <c:pt idx="1159">
                  <c:v>2.9750499999999999E-3</c:v>
                </c:pt>
                <c:pt idx="1160">
                  <c:v>2.93859E-3</c:v>
                </c:pt>
                <c:pt idx="1161">
                  <c:v>2.8583800000000002E-3</c:v>
                </c:pt>
                <c:pt idx="1162">
                  <c:v>2.8583800000000002E-3</c:v>
                </c:pt>
                <c:pt idx="1163">
                  <c:v>2.73442E-3</c:v>
                </c:pt>
                <c:pt idx="1164">
                  <c:v>2.7125399999999998E-3</c:v>
                </c:pt>
                <c:pt idx="1165">
                  <c:v>2.6469200000000001E-3</c:v>
                </c:pt>
                <c:pt idx="1166">
                  <c:v>2.58858E-3</c:v>
                </c:pt>
                <c:pt idx="1167">
                  <c:v>2.5739999999999999E-3</c:v>
                </c:pt>
                <c:pt idx="1168">
                  <c:v>2.5521200000000002E-3</c:v>
                </c:pt>
                <c:pt idx="1169">
                  <c:v>2.5521200000000002E-3</c:v>
                </c:pt>
                <c:pt idx="1170">
                  <c:v>2.53754E-3</c:v>
                </c:pt>
                <c:pt idx="1171">
                  <c:v>2.4865E-3</c:v>
                </c:pt>
                <c:pt idx="1172">
                  <c:v>2.4135799999999998E-3</c:v>
                </c:pt>
                <c:pt idx="1173">
                  <c:v>2.39171E-3</c:v>
                </c:pt>
                <c:pt idx="1174">
                  <c:v>2.3552500000000001E-3</c:v>
                </c:pt>
                <c:pt idx="1175">
                  <c:v>2.2604499999999998E-3</c:v>
                </c:pt>
                <c:pt idx="1176">
                  <c:v>2.0198199999999999E-3</c:v>
                </c:pt>
                <c:pt idx="1177">
                  <c:v>2.0125299999999998E-3</c:v>
                </c:pt>
                <c:pt idx="1178">
                  <c:v>1.8812799999999999E-3</c:v>
                </c:pt>
                <c:pt idx="1179">
                  <c:v>1.83753E-3</c:v>
                </c:pt>
                <c:pt idx="1180">
                  <c:v>1.82295E-3</c:v>
                </c:pt>
                <c:pt idx="1181">
                  <c:v>1.80836E-3</c:v>
                </c:pt>
                <c:pt idx="1182">
                  <c:v>1.69899E-3</c:v>
                </c:pt>
                <c:pt idx="1183">
                  <c:v>1.6844E-3</c:v>
                </c:pt>
                <c:pt idx="1184">
                  <c:v>1.6844E-3</c:v>
                </c:pt>
                <c:pt idx="1185">
                  <c:v>1.6479400000000001E-3</c:v>
                </c:pt>
                <c:pt idx="1186">
                  <c:v>1.5969000000000001E-3</c:v>
                </c:pt>
                <c:pt idx="1187">
                  <c:v>1.5239800000000001E-3</c:v>
                </c:pt>
                <c:pt idx="1188">
                  <c:v>1.48752E-3</c:v>
                </c:pt>
                <c:pt idx="1189">
                  <c:v>1.4583599999999999E-3</c:v>
                </c:pt>
                <c:pt idx="1190">
                  <c:v>1.3781500000000001E-3</c:v>
                </c:pt>
                <c:pt idx="1191">
                  <c:v>1.3052300000000001E-3</c:v>
                </c:pt>
                <c:pt idx="1192">
                  <c:v>1.29794E-3</c:v>
                </c:pt>
                <c:pt idx="1193">
                  <c:v>1.19585E-3</c:v>
                </c:pt>
                <c:pt idx="1194">
                  <c:v>1.17398E-3</c:v>
                </c:pt>
                <c:pt idx="1195">
                  <c:v>1.1229300000000001E-3</c:v>
                </c:pt>
                <c:pt idx="1196">
                  <c:v>1.1083499999999999E-3</c:v>
                </c:pt>
                <c:pt idx="1197">
                  <c:v>1.09377E-3</c:v>
                </c:pt>
                <c:pt idx="1198">
                  <c:v>1.0864799999999999E-3</c:v>
                </c:pt>
                <c:pt idx="1199">
                  <c:v>1.0281400000000001E-3</c:v>
                </c:pt>
                <c:pt idx="1200">
                  <c:v>9.6251599999999996E-4</c:v>
                </c:pt>
                <c:pt idx="1201">
                  <c:v>9.1147299999999999E-4</c:v>
                </c:pt>
                <c:pt idx="1202">
                  <c:v>8.8959800000000002E-4</c:v>
                </c:pt>
                <c:pt idx="1203">
                  <c:v>8.7501400000000002E-4</c:v>
                </c:pt>
                <c:pt idx="1204">
                  <c:v>8.6772200000000002E-4</c:v>
                </c:pt>
                <c:pt idx="1205">
                  <c:v>7.5834600000000002E-4</c:v>
                </c:pt>
                <c:pt idx="1206">
                  <c:v>7.3647000000000003E-4</c:v>
                </c:pt>
                <c:pt idx="1207">
                  <c:v>6.9271999999999997E-4</c:v>
                </c:pt>
                <c:pt idx="1208">
                  <c:v>6.8542799999999997E-4</c:v>
                </c:pt>
                <c:pt idx="1209">
                  <c:v>6.8542799999999997E-4</c:v>
                </c:pt>
                <c:pt idx="1210">
                  <c:v>6.48969E-4</c:v>
                </c:pt>
                <c:pt idx="1211">
                  <c:v>6.3438500000000001E-4</c:v>
                </c:pt>
                <c:pt idx="1212">
                  <c:v>6.2709400000000002E-4</c:v>
                </c:pt>
                <c:pt idx="1213">
                  <c:v>6.1980200000000003E-4</c:v>
                </c:pt>
                <c:pt idx="1214">
                  <c:v>6.0521800000000003E-4</c:v>
                </c:pt>
                <c:pt idx="1215">
                  <c:v>5.9792600000000003E-4</c:v>
                </c:pt>
                <c:pt idx="1216">
                  <c:v>5.9063500000000005E-4</c:v>
                </c:pt>
                <c:pt idx="1217">
                  <c:v>5.9063500000000005E-4</c:v>
                </c:pt>
                <c:pt idx="1218">
                  <c:v>5.6875899999999995E-4</c:v>
                </c:pt>
                <c:pt idx="1219">
                  <c:v>5.4688399999999998E-4</c:v>
                </c:pt>
                <c:pt idx="1220">
                  <c:v>5.1042500000000001E-4</c:v>
                </c:pt>
                <c:pt idx="1221">
                  <c:v>5.0313300000000001E-4</c:v>
                </c:pt>
                <c:pt idx="1222">
                  <c:v>4.8855000000000003E-4</c:v>
                </c:pt>
                <c:pt idx="1223">
                  <c:v>4.5938199999999999E-4</c:v>
                </c:pt>
                <c:pt idx="1224">
                  <c:v>4.3750700000000001E-4</c:v>
                </c:pt>
                <c:pt idx="1225">
                  <c:v>4.3750700000000001E-4</c:v>
                </c:pt>
                <c:pt idx="1226">
                  <c:v>4.3021500000000001E-4</c:v>
                </c:pt>
                <c:pt idx="1227">
                  <c:v>4.2292399999999998E-4</c:v>
                </c:pt>
                <c:pt idx="1228">
                  <c:v>4.1563199999999998E-4</c:v>
                </c:pt>
                <c:pt idx="1229">
                  <c:v>4.1563199999999998E-4</c:v>
                </c:pt>
                <c:pt idx="1230">
                  <c:v>3.9375599999999999E-4</c:v>
                </c:pt>
                <c:pt idx="1231">
                  <c:v>3.9375599999999999E-4</c:v>
                </c:pt>
                <c:pt idx="1232">
                  <c:v>3.8646500000000001E-4</c:v>
                </c:pt>
                <c:pt idx="1233">
                  <c:v>3.8646500000000001E-4</c:v>
                </c:pt>
                <c:pt idx="1234">
                  <c:v>3.7917300000000001E-4</c:v>
                </c:pt>
                <c:pt idx="1235">
                  <c:v>3.5729700000000002E-4</c:v>
                </c:pt>
                <c:pt idx="1236">
                  <c:v>3.5000599999999998E-4</c:v>
                </c:pt>
                <c:pt idx="1237">
                  <c:v>3.4271399999999999E-4</c:v>
                </c:pt>
                <c:pt idx="1238">
                  <c:v>3.3542199999999999E-4</c:v>
                </c:pt>
                <c:pt idx="1239">
                  <c:v>3.3542199999999999E-4</c:v>
                </c:pt>
                <c:pt idx="1240">
                  <c:v>3.2812999999999999E-4</c:v>
                </c:pt>
                <c:pt idx="1241">
                  <c:v>3.2812999999999999E-4</c:v>
                </c:pt>
                <c:pt idx="1242">
                  <c:v>3.2812999999999999E-4</c:v>
                </c:pt>
                <c:pt idx="1243">
                  <c:v>3.2812999999999999E-4</c:v>
                </c:pt>
                <c:pt idx="1244">
                  <c:v>3.2083900000000001E-4</c:v>
                </c:pt>
                <c:pt idx="1245">
                  <c:v>3.2083900000000001E-4</c:v>
                </c:pt>
                <c:pt idx="1246">
                  <c:v>3.2083900000000001E-4</c:v>
                </c:pt>
                <c:pt idx="1247">
                  <c:v>3.0625500000000001E-4</c:v>
                </c:pt>
                <c:pt idx="1248">
                  <c:v>3.0625500000000001E-4</c:v>
                </c:pt>
                <c:pt idx="1249">
                  <c:v>3.0625500000000001E-4</c:v>
                </c:pt>
                <c:pt idx="1250">
                  <c:v>3.0625500000000001E-4</c:v>
                </c:pt>
                <c:pt idx="1251">
                  <c:v>2.9167100000000002E-4</c:v>
                </c:pt>
                <c:pt idx="1252">
                  <c:v>2.8437999999999998E-4</c:v>
                </c:pt>
                <c:pt idx="1253">
                  <c:v>2.8437999999999998E-4</c:v>
                </c:pt>
                <c:pt idx="1254">
                  <c:v>2.8437999999999998E-4</c:v>
                </c:pt>
                <c:pt idx="1255">
                  <c:v>2.8437999999999998E-4</c:v>
                </c:pt>
                <c:pt idx="1256">
                  <c:v>2.7708799999999999E-4</c:v>
                </c:pt>
                <c:pt idx="1257">
                  <c:v>2.6979599999999999E-4</c:v>
                </c:pt>
                <c:pt idx="1258">
                  <c:v>2.6979599999999999E-4</c:v>
                </c:pt>
                <c:pt idx="1259">
                  <c:v>2.6250399999999999E-4</c:v>
                </c:pt>
                <c:pt idx="1260">
                  <c:v>2.6250399999999999E-4</c:v>
                </c:pt>
                <c:pt idx="1261">
                  <c:v>2.55212E-4</c:v>
                </c:pt>
                <c:pt idx="1262">
                  <c:v>2.55212E-4</c:v>
                </c:pt>
                <c:pt idx="1263">
                  <c:v>2.55212E-4</c:v>
                </c:pt>
                <c:pt idx="1264">
                  <c:v>2.4792100000000001E-4</c:v>
                </c:pt>
                <c:pt idx="1265">
                  <c:v>2.4792100000000001E-4</c:v>
                </c:pt>
                <c:pt idx="1266">
                  <c:v>2.4792100000000001E-4</c:v>
                </c:pt>
                <c:pt idx="1267">
                  <c:v>2.4792100000000001E-4</c:v>
                </c:pt>
                <c:pt idx="1268">
                  <c:v>2.4792100000000001E-4</c:v>
                </c:pt>
                <c:pt idx="1269">
                  <c:v>2.4792100000000001E-4</c:v>
                </c:pt>
                <c:pt idx="1270">
                  <c:v>2.4792100000000001E-4</c:v>
                </c:pt>
                <c:pt idx="1271">
                  <c:v>2.4062899999999999E-4</c:v>
                </c:pt>
                <c:pt idx="1272">
                  <c:v>2.4062899999999999E-4</c:v>
                </c:pt>
                <c:pt idx="1273">
                  <c:v>2.4062899999999999E-4</c:v>
                </c:pt>
                <c:pt idx="1274">
                  <c:v>2.4062899999999999E-4</c:v>
                </c:pt>
                <c:pt idx="1275">
                  <c:v>2.4062899999999999E-4</c:v>
                </c:pt>
                <c:pt idx="1276">
                  <c:v>2.4062899999999999E-4</c:v>
                </c:pt>
                <c:pt idx="1277">
                  <c:v>2.3333699999999999E-4</c:v>
                </c:pt>
                <c:pt idx="1278">
                  <c:v>2.3333699999999999E-4</c:v>
                </c:pt>
                <c:pt idx="1279">
                  <c:v>2.2604499999999999E-4</c:v>
                </c:pt>
                <c:pt idx="1280">
                  <c:v>2.2604499999999999E-4</c:v>
                </c:pt>
                <c:pt idx="1281">
                  <c:v>2.2604499999999999E-4</c:v>
                </c:pt>
                <c:pt idx="1282">
                  <c:v>2.1875400000000001E-4</c:v>
                </c:pt>
                <c:pt idx="1283">
                  <c:v>2.1875400000000001E-4</c:v>
                </c:pt>
                <c:pt idx="1284">
                  <c:v>2.1875400000000001E-4</c:v>
                </c:pt>
                <c:pt idx="1285">
                  <c:v>2.1875400000000001E-4</c:v>
                </c:pt>
                <c:pt idx="1286">
                  <c:v>2.1875400000000001E-4</c:v>
                </c:pt>
                <c:pt idx="1287">
                  <c:v>2.1875400000000001E-4</c:v>
                </c:pt>
                <c:pt idx="1288">
                  <c:v>2.1875400000000001E-4</c:v>
                </c:pt>
                <c:pt idx="1289">
                  <c:v>2.1146199999999999E-4</c:v>
                </c:pt>
                <c:pt idx="1290">
                  <c:v>2.1146199999999999E-4</c:v>
                </c:pt>
                <c:pt idx="1291">
                  <c:v>2.1146199999999999E-4</c:v>
                </c:pt>
                <c:pt idx="1292">
                  <c:v>2.0416999999999999E-4</c:v>
                </c:pt>
                <c:pt idx="1293">
                  <c:v>2.0416999999999999E-4</c:v>
                </c:pt>
                <c:pt idx="1294">
                  <c:v>2.0416999999999999E-4</c:v>
                </c:pt>
                <c:pt idx="1295">
                  <c:v>2.0416999999999999E-4</c:v>
                </c:pt>
                <c:pt idx="1296">
                  <c:v>2.0416999999999999E-4</c:v>
                </c:pt>
                <c:pt idx="1297">
                  <c:v>1.9687799999999999E-4</c:v>
                </c:pt>
                <c:pt idx="1298">
                  <c:v>1.9687799999999999E-4</c:v>
                </c:pt>
                <c:pt idx="1299">
                  <c:v>1.9687799999999999E-4</c:v>
                </c:pt>
                <c:pt idx="1300">
                  <c:v>1.9687799999999999E-4</c:v>
                </c:pt>
                <c:pt idx="1301">
                  <c:v>1.9687799999999999E-4</c:v>
                </c:pt>
                <c:pt idx="1302">
                  <c:v>1.9687799999999999E-4</c:v>
                </c:pt>
                <c:pt idx="1303">
                  <c:v>1.9687799999999999E-4</c:v>
                </c:pt>
                <c:pt idx="1304">
                  <c:v>1.9687799999999999E-4</c:v>
                </c:pt>
                <c:pt idx="1305">
                  <c:v>1.9687799999999999E-4</c:v>
                </c:pt>
                <c:pt idx="1306">
                  <c:v>1.9687799999999999E-4</c:v>
                </c:pt>
                <c:pt idx="1307">
                  <c:v>1.89586E-4</c:v>
                </c:pt>
                <c:pt idx="1308">
                  <c:v>1.89586E-4</c:v>
                </c:pt>
                <c:pt idx="1309">
                  <c:v>1.89586E-4</c:v>
                </c:pt>
                <c:pt idx="1310">
                  <c:v>1.89586E-4</c:v>
                </c:pt>
                <c:pt idx="1311">
                  <c:v>1.89586E-4</c:v>
                </c:pt>
                <c:pt idx="1312">
                  <c:v>1.8229499999999999E-4</c:v>
                </c:pt>
                <c:pt idx="1313">
                  <c:v>1.8229499999999999E-4</c:v>
                </c:pt>
                <c:pt idx="1314">
                  <c:v>1.8229499999999999E-4</c:v>
                </c:pt>
                <c:pt idx="1315">
                  <c:v>1.8229499999999999E-4</c:v>
                </c:pt>
                <c:pt idx="1316">
                  <c:v>1.8229499999999999E-4</c:v>
                </c:pt>
                <c:pt idx="1317">
                  <c:v>1.8229499999999999E-4</c:v>
                </c:pt>
                <c:pt idx="1318">
                  <c:v>1.7500299999999999E-4</c:v>
                </c:pt>
                <c:pt idx="1319">
                  <c:v>1.7500299999999999E-4</c:v>
                </c:pt>
                <c:pt idx="1320">
                  <c:v>1.7500299999999999E-4</c:v>
                </c:pt>
                <c:pt idx="1321">
                  <c:v>1.7500299999999999E-4</c:v>
                </c:pt>
                <c:pt idx="1322">
                  <c:v>1.7500299999999999E-4</c:v>
                </c:pt>
                <c:pt idx="1323">
                  <c:v>1.7500299999999999E-4</c:v>
                </c:pt>
                <c:pt idx="1324">
                  <c:v>1.7500299999999999E-4</c:v>
                </c:pt>
                <c:pt idx="1325">
                  <c:v>1.7500299999999999E-4</c:v>
                </c:pt>
                <c:pt idx="1326">
                  <c:v>1.7500299999999999E-4</c:v>
                </c:pt>
                <c:pt idx="1327">
                  <c:v>1.7500299999999999E-4</c:v>
                </c:pt>
                <c:pt idx="1328">
                  <c:v>1.7500299999999999E-4</c:v>
                </c:pt>
                <c:pt idx="1329">
                  <c:v>1.6771099999999999E-4</c:v>
                </c:pt>
                <c:pt idx="1330">
                  <c:v>1.6771099999999999E-4</c:v>
                </c:pt>
                <c:pt idx="1331">
                  <c:v>1.6771099999999999E-4</c:v>
                </c:pt>
                <c:pt idx="1332">
                  <c:v>1.6771099999999999E-4</c:v>
                </c:pt>
                <c:pt idx="1333">
                  <c:v>1.6771099999999999E-4</c:v>
                </c:pt>
                <c:pt idx="1334">
                  <c:v>1.6771099999999999E-4</c:v>
                </c:pt>
                <c:pt idx="1335">
                  <c:v>1.6771099999999999E-4</c:v>
                </c:pt>
                <c:pt idx="1336">
                  <c:v>1.6771099999999999E-4</c:v>
                </c:pt>
                <c:pt idx="1337">
                  <c:v>1.6771099999999999E-4</c:v>
                </c:pt>
                <c:pt idx="1338">
                  <c:v>1.60419E-4</c:v>
                </c:pt>
                <c:pt idx="1339">
                  <c:v>1.60419E-4</c:v>
                </c:pt>
                <c:pt idx="1340">
                  <c:v>1.60419E-4</c:v>
                </c:pt>
                <c:pt idx="1341">
                  <c:v>1.60419E-4</c:v>
                </c:pt>
                <c:pt idx="1342">
                  <c:v>1.60419E-4</c:v>
                </c:pt>
                <c:pt idx="1343">
                  <c:v>1.60419E-4</c:v>
                </c:pt>
                <c:pt idx="1344">
                  <c:v>1.53127E-4</c:v>
                </c:pt>
                <c:pt idx="1345">
                  <c:v>1.53127E-4</c:v>
                </c:pt>
                <c:pt idx="1346">
                  <c:v>1.53127E-4</c:v>
                </c:pt>
                <c:pt idx="1347">
                  <c:v>1.53127E-4</c:v>
                </c:pt>
                <c:pt idx="1348">
                  <c:v>1.53127E-4</c:v>
                </c:pt>
                <c:pt idx="1349">
                  <c:v>1.53127E-4</c:v>
                </c:pt>
                <c:pt idx="1350">
                  <c:v>1.53127E-4</c:v>
                </c:pt>
                <c:pt idx="1351">
                  <c:v>1.53127E-4</c:v>
                </c:pt>
                <c:pt idx="1352">
                  <c:v>1.53127E-4</c:v>
                </c:pt>
                <c:pt idx="1353">
                  <c:v>1.53127E-4</c:v>
                </c:pt>
                <c:pt idx="1354">
                  <c:v>1.53127E-4</c:v>
                </c:pt>
                <c:pt idx="1355">
                  <c:v>1.53127E-4</c:v>
                </c:pt>
                <c:pt idx="1356">
                  <c:v>1.53127E-4</c:v>
                </c:pt>
                <c:pt idx="1357">
                  <c:v>1.4583599999999999E-4</c:v>
                </c:pt>
                <c:pt idx="1358">
                  <c:v>1.4583599999999999E-4</c:v>
                </c:pt>
                <c:pt idx="1359">
                  <c:v>1.4583599999999999E-4</c:v>
                </c:pt>
                <c:pt idx="1360">
                  <c:v>1.4583599999999999E-4</c:v>
                </c:pt>
                <c:pt idx="1361">
                  <c:v>1.4583599999999999E-4</c:v>
                </c:pt>
                <c:pt idx="1362">
                  <c:v>1.4583599999999999E-4</c:v>
                </c:pt>
                <c:pt idx="1363">
                  <c:v>1.4583599999999999E-4</c:v>
                </c:pt>
                <c:pt idx="1364">
                  <c:v>1.4583599999999999E-4</c:v>
                </c:pt>
                <c:pt idx="1365">
                  <c:v>1.4583599999999999E-4</c:v>
                </c:pt>
                <c:pt idx="1366">
                  <c:v>1.4583599999999999E-4</c:v>
                </c:pt>
                <c:pt idx="1367">
                  <c:v>1.4583599999999999E-4</c:v>
                </c:pt>
                <c:pt idx="1368">
                  <c:v>1.4583599999999999E-4</c:v>
                </c:pt>
                <c:pt idx="1369">
                  <c:v>1.4583599999999999E-4</c:v>
                </c:pt>
                <c:pt idx="1370">
                  <c:v>1.4583599999999999E-4</c:v>
                </c:pt>
                <c:pt idx="1371">
                  <c:v>1.4583599999999999E-4</c:v>
                </c:pt>
                <c:pt idx="1372">
                  <c:v>1.3854399999999999E-4</c:v>
                </c:pt>
                <c:pt idx="1373">
                  <c:v>1.3854399999999999E-4</c:v>
                </c:pt>
                <c:pt idx="1374">
                  <c:v>1.3854399999999999E-4</c:v>
                </c:pt>
                <c:pt idx="1375">
                  <c:v>1.3854399999999999E-4</c:v>
                </c:pt>
                <c:pt idx="1376">
                  <c:v>1.3854399999999999E-4</c:v>
                </c:pt>
                <c:pt idx="1377">
                  <c:v>1.3854399999999999E-4</c:v>
                </c:pt>
                <c:pt idx="1378">
                  <c:v>1.3854399999999999E-4</c:v>
                </c:pt>
                <c:pt idx="1379">
                  <c:v>1.3854399999999999E-4</c:v>
                </c:pt>
                <c:pt idx="1380">
                  <c:v>1.3854399999999999E-4</c:v>
                </c:pt>
                <c:pt idx="1381">
                  <c:v>1.3854399999999999E-4</c:v>
                </c:pt>
                <c:pt idx="1382">
                  <c:v>1.3854399999999999E-4</c:v>
                </c:pt>
                <c:pt idx="1383">
                  <c:v>1.3854399999999999E-4</c:v>
                </c:pt>
                <c:pt idx="1384">
                  <c:v>1.3854399999999999E-4</c:v>
                </c:pt>
                <c:pt idx="1385">
                  <c:v>1.3854399999999999E-4</c:v>
                </c:pt>
                <c:pt idx="1386">
                  <c:v>1.3854399999999999E-4</c:v>
                </c:pt>
                <c:pt idx="1387">
                  <c:v>1.3854399999999999E-4</c:v>
                </c:pt>
                <c:pt idx="1388">
                  <c:v>1.31252E-4</c:v>
                </c:pt>
                <c:pt idx="1389">
                  <c:v>1.31252E-4</c:v>
                </c:pt>
                <c:pt idx="1390">
                  <c:v>1.31252E-4</c:v>
                </c:pt>
                <c:pt idx="1391">
                  <c:v>1.31252E-4</c:v>
                </c:pt>
                <c:pt idx="1392">
                  <c:v>1.31252E-4</c:v>
                </c:pt>
                <c:pt idx="1393">
                  <c:v>1.31252E-4</c:v>
                </c:pt>
                <c:pt idx="1394">
                  <c:v>1.31252E-4</c:v>
                </c:pt>
                <c:pt idx="1395">
                  <c:v>1.31252E-4</c:v>
                </c:pt>
                <c:pt idx="1396">
                  <c:v>1.31252E-4</c:v>
                </c:pt>
                <c:pt idx="1397">
                  <c:v>1.31252E-4</c:v>
                </c:pt>
                <c:pt idx="1398">
                  <c:v>1.31252E-4</c:v>
                </c:pt>
                <c:pt idx="1399">
                  <c:v>1.31252E-4</c:v>
                </c:pt>
                <c:pt idx="1400">
                  <c:v>1.31252E-4</c:v>
                </c:pt>
                <c:pt idx="1401">
                  <c:v>1.31252E-4</c:v>
                </c:pt>
                <c:pt idx="1402">
                  <c:v>1.31252E-4</c:v>
                </c:pt>
                <c:pt idx="1403">
                  <c:v>1.31252E-4</c:v>
                </c:pt>
                <c:pt idx="1404">
                  <c:v>1.31252E-4</c:v>
                </c:pt>
                <c:pt idx="1405">
                  <c:v>1.31252E-4</c:v>
                </c:pt>
                <c:pt idx="1406">
                  <c:v>1.31252E-4</c:v>
                </c:pt>
                <c:pt idx="1407">
                  <c:v>1.31252E-4</c:v>
                </c:pt>
                <c:pt idx="1408">
                  <c:v>1.31252E-4</c:v>
                </c:pt>
                <c:pt idx="1409">
                  <c:v>1.2396E-4</c:v>
                </c:pt>
                <c:pt idx="1410">
                  <c:v>1.2396E-4</c:v>
                </c:pt>
                <c:pt idx="1411">
                  <c:v>1.2396E-4</c:v>
                </c:pt>
                <c:pt idx="1412">
                  <c:v>1.2396E-4</c:v>
                </c:pt>
                <c:pt idx="1413">
                  <c:v>1.2396E-4</c:v>
                </c:pt>
                <c:pt idx="1414">
                  <c:v>1.2396E-4</c:v>
                </c:pt>
                <c:pt idx="1415">
                  <c:v>1.2396E-4</c:v>
                </c:pt>
                <c:pt idx="1416">
                  <c:v>1.2396E-4</c:v>
                </c:pt>
                <c:pt idx="1417">
                  <c:v>1.2396E-4</c:v>
                </c:pt>
                <c:pt idx="1418">
                  <c:v>1.2396E-4</c:v>
                </c:pt>
                <c:pt idx="1419">
                  <c:v>1.2396E-4</c:v>
                </c:pt>
                <c:pt idx="1420">
                  <c:v>1.2396E-4</c:v>
                </c:pt>
                <c:pt idx="1421">
                  <c:v>1.2396E-4</c:v>
                </c:pt>
                <c:pt idx="1422">
                  <c:v>1.2396E-4</c:v>
                </c:pt>
                <c:pt idx="1423">
                  <c:v>1.2396E-4</c:v>
                </c:pt>
                <c:pt idx="1424">
                  <c:v>1.16669E-4</c:v>
                </c:pt>
                <c:pt idx="1425">
                  <c:v>1.16669E-4</c:v>
                </c:pt>
                <c:pt idx="1426">
                  <c:v>1.16669E-4</c:v>
                </c:pt>
                <c:pt idx="1427">
                  <c:v>1.16669E-4</c:v>
                </c:pt>
                <c:pt idx="1428">
                  <c:v>1.16669E-4</c:v>
                </c:pt>
                <c:pt idx="1429">
                  <c:v>1.16669E-4</c:v>
                </c:pt>
                <c:pt idx="1430">
                  <c:v>1.16669E-4</c:v>
                </c:pt>
                <c:pt idx="1431">
                  <c:v>1.16669E-4</c:v>
                </c:pt>
                <c:pt idx="1432">
                  <c:v>1.16669E-4</c:v>
                </c:pt>
                <c:pt idx="1433">
                  <c:v>1.16669E-4</c:v>
                </c:pt>
                <c:pt idx="1434">
                  <c:v>1.16669E-4</c:v>
                </c:pt>
                <c:pt idx="1435">
                  <c:v>1.16669E-4</c:v>
                </c:pt>
                <c:pt idx="1436">
                  <c:v>1.16669E-4</c:v>
                </c:pt>
                <c:pt idx="1437">
                  <c:v>1.16669E-4</c:v>
                </c:pt>
                <c:pt idx="1438">
                  <c:v>1.16669E-4</c:v>
                </c:pt>
                <c:pt idx="1439">
                  <c:v>1.16669E-4</c:v>
                </c:pt>
                <c:pt idx="1440">
                  <c:v>1.16669E-4</c:v>
                </c:pt>
                <c:pt idx="1441">
                  <c:v>1.16669E-4</c:v>
                </c:pt>
                <c:pt idx="1442">
                  <c:v>1.16669E-4</c:v>
                </c:pt>
                <c:pt idx="1443">
                  <c:v>1.16669E-4</c:v>
                </c:pt>
                <c:pt idx="1444">
                  <c:v>1.16669E-4</c:v>
                </c:pt>
                <c:pt idx="1445">
                  <c:v>1.16669E-4</c:v>
                </c:pt>
                <c:pt idx="1446">
                  <c:v>1.16669E-4</c:v>
                </c:pt>
                <c:pt idx="1447">
                  <c:v>1.16669E-4</c:v>
                </c:pt>
                <c:pt idx="1448">
                  <c:v>1.16669E-4</c:v>
                </c:pt>
                <c:pt idx="1449">
                  <c:v>1.0937700000000001E-4</c:v>
                </c:pt>
                <c:pt idx="1450">
                  <c:v>1.0937700000000001E-4</c:v>
                </c:pt>
                <c:pt idx="1451">
                  <c:v>1.0937700000000001E-4</c:v>
                </c:pt>
                <c:pt idx="1452">
                  <c:v>1.0937700000000001E-4</c:v>
                </c:pt>
                <c:pt idx="1453">
                  <c:v>1.0937700000000001E-4</c:v>
                </c:pt>
                <c:pt idx="1454">
                  <c:v>1.0937700000000001E-4</c:v>
                </c:pt>
                <c:pt idx="1455">
                  <c:v>1.0937700000000001E-4</c:v>
                </c:pt>
                <c:pt idx="1456">
                  <c:v>1.0937700000000001E-4</c:v>
                </c:pt>
                <c:pt idx="1457">
                  <c:v>1.0937700000000001E-4</c:v>
                </c:pt>
                <c:pt idx="1458">
                  <c:v>1.0937700000000001E-4</c:v>
                </c:pt>
                <c:pt idx="1459">
                  <c:v>1.0937700000000001E-4</c:v>
                </c:pt>
                <c:pt idx="1460">
                  <c:v>1.0937700000000001E-4</c:v>
                </c:pt>
                <c:pt idx="1461">
                  <c:v>1.0937700000000001E-4</c:v>
                </c:pt>
                <c:pt idx="1462">
                  <c:v>1.0937700000000001E-4</c:v>
                </c:pt>
                <c:pt idx="1463">
                  <c:v>1.0937700000000001E-4</c:v>
                </c:pt>
                <c:pt idx="1464">
                  <c:v>1.0937700000000001E-4</c:v>
                </c:pt>
                <c:pt idx="1465">
                  <c:v>1.0937700000000001E-4</c:v>
                </c:pt>
                <c:pt idx="1466">
                  <c:v>1.0937700000000001E-4</c:v>
                </c:pt>
                <c:pt idx="1467">
                  <c:v>1.0937700000000001E-4</c:v>
                </c:pt>
                <c:pt idx="1468">
                  <c:v>1.0937700000000001E-4</c:v>
                </c:pt>
                <c:pt idx="1469">
                  <c:v>1.0937700000000001E-4</c:v>
                </c:pt>
                <c:pt idx="1470">
                  <c:v>1.0937700000000001E-4</c:v>
                </c:pt>
                <c:pt idx="1471">
                  <c:v>1.0937700000000001E-4</c:v>
                </c:pt>
                <c:pt idx="1472">
                  <c:v>1.0937700000000001E-4</c:v>
                </c:pt>
                <c:pt idx="1473">
                  <c:v>1.0937700000000001E-4</c:v>
                </c:pt>
                <c:pt idx="1474">
                  <c:v>1.0937700000000001E-4</c:v>
                </c:pt>
                <c:pt idx="1475">
                  <c:v>1.0937700000000001E-4</c:v>
                </c:pt>
                <c:pt idx="1476">
                  <c:v>1.0937700000000001E-4</c:v>
                </c:pt>
                <c:pt idx="1477">
                  <c:v>1.0937700000000001E-4</c:v>
                </c:pt>
                <c:pt idx="1478">
                  <c:v>1.02085E-4</c:v>
                </c:pt>
                <c:pt idx="1479">
                  <c:v>1.02085E-4</c:v>
                </c:pt>
                <c:pt idx="1480">
                  <c:v>1.02085E-4</c:v>
                </c:pt>
                <c:pt idx="1481">
                  <c:v>1.02085E-4</c:v>
                </c:pt>
                <c:pt idx="1482">
                  <c:v>1.02085E-4</c:v>
                </c:pt>
                <c:pt idx="1483">
                  <c:v>1.02085E-4</c:v>
                </c:pt>
                <c:pt idx="1484">
                  <c:v>1.02085E-4</c:v>
                </c:pt>
                <c:pt idx="1485">
                  <c:v>1.02085E-4</c:v>
                </c:pt>
                <c:pt idx="1486">
                  <c:v>1.02085E-4</c:v>
                </c:pt>
                <c:pt idx="1487">
                  <c:v>1.02085E-4</c:v>
                </c:pt>
                <c:pt idx="1488">
                  <c:v>1.02085E-4</c:v>
                </c:pt>
                <c:pt idx="1489">
                  <c:v>1.02085E-4</c:v>
                </c:pt>
                <c:pt idx="1490">
                  <c:v>1.02085E-4</c:v>
                </c:pt>
                <c:pt idx="1491">
                  <c:v>1.02085E-4</c:v>
                </c:pt>
                <c:pt idx="1492">
                  <c:v>1.02085E-4</c:v>
                </c:pt>
                <c:pt idx="1493">
                  <c:v>1.02085E-4</c:v>
                </c:pt>
                <c:pt idx="1494">
                  <c:v>1.02085E-4</c:v>
                </c:pt>
                <c:pt idx="1495">
                  <c:v>1.02085E-4</c:v>
                </c:pt>
                <c:pt idx="1496">
                  <c:v>1.02085E-4</c:v>
                </c:pt>
                <c:pt idx="1497">
                  <c:v>1.02085E-4</c:v>
                </c:pt>
                <c:pt idx="1498">
                  <c:v>1.02085E-4</c:v>
                </c:pt>
                <c:pt idx="1499">
                  <c:v>1.02085E-4</c:v>
                </c:pt>
                <c:pt idx="1500">
                  <c:v>1.02085E-4</c:v>
                </c:pt>
                <c:pt idx="1501">
                  <c:v>1.02085E-4</c:v>
                </c:pt>
                <c:pt idx="1502">
                  <c:v>1.02085E-4</c:v>
                </c:pt>
                <c:pt idx="1503">
                  <c:v>1.02085E-4</c:v>
                </c:pt>
                <c:pt idx="1504">
                  <c:v>1.02085E-4</c:v>
                </c:pt>
                <c:pt idx="1505">
                  <c:v>1.02085E-4</c:v>
                </c:pt>
                <c:pt idx="1506">
                  <c:v>1.02085E-4</c:v>
                </c:pt>
                <c:pt idx="1507">
                  <c:v>1.02085E-4</c:v>
                </c:pt>
                <c:pt idx="1508">
                  <c:v>1.02085E-4</c:v>
                </c:pt>
                <c:pt idx="1509" formatCode="0.00E+00">
                  <c:v>9.4793199999999999E-5</c:v>
                </c:pt>
                <c:pt idx="1510" formatCode="0.00E+00">
                  <c:v>9.4793199999999999E-5</c:v>
                </c:pt>
                <c:pt idx="1511" formatCode="0.00E+00">
                  <c:v>9.4793199999999999E-5</c:v>
                </c:pt>
                <c:pt idx="1512" formatCode="0.00E+00">
                  <c:v>9.4793199999999999E-5</c:v>
                </c:pt>
                <c:pt idx="1513" formatCode="0.00E+00">
                  <c:v>9.4793199999999999E-5</c:v>
                </c:pt>
                <c:pt idx="1514" formatCode="0.00E+00">
                  <c:v>9.4793199999999999E-5</c:v>
                </c:pt>
                <c:pt idx="1515" formatCode="0.00E+00">
                  <c:v>9.4793199999999999E-5</c:v>
                </c:pt>
                <c:pt idx="1516" formatCode="0.00E+00">
                  <c:v>9.4793199999999999E-5</c:v>
                </c:pt>
                <c:pt idx="1517" formatCode="0.00E+00">
                  <c:v>9.4793199999999999E-5</c:v>
                </c:pt>
                <c:pt idx="1518" formatCode="0.00E+00">
                  <c:v>9.4793199999999999E-5</c:v>
                </c:pt>
                <c:pt idx="1519" formatCode="0.00E+00">
                  <c:v>9.4793199999999999E-5</c:v>
                </c:pt>
                <c:pt idx="1520" formatCode="0.00E+00">
                  <c:v>9.4793199999999999E-5</c:v>
                </c:pt>
                <c:pt idx="1521" formatCode="0.00E+00">
                  <c:v>9.4793199999999999E-5</c:v>
                </c:pt>
                <c:pt idx="1522" formatCode="0.00E+00">
                  <c:v>9.4793199999999999E-5</c:v>
                </c:pt>
                <c:pt idx="1523" formatCode="0.00E+00">
                  <c:v>9.4793199999999999E-5</c:v>
                </c:pt>
                <c:pt idx="1524" formatCode="0.00E+00">
                  <c:v>9.4793199999999999E-5</c:v>
                </c:pt>
                <c:pt idx="1525" formatCode="0.00E+00">
                  <c:v>9.4793199999999999E-5</c:v>
                </c:pt>
                <c:pt idx="1526" formatCode="0.00E+00">
                  <c:v>9.4793199999999999E-5</c:v>
                </c:pt>
                <c:pt idx="1527" formatCode="0.00E+00">
                  <c:v>9.4793199999999999E-5</c:v>
                </c:pt>
                <c:pt idx="1528" formatCode="0.00E+00">
                  <c:v>9.4793199999999999E-5</c:v>
                </c:pt>
                <c:pt idx="1529" formatCode="0.00E+00">
                  <c:v>9.4793199999999999E-5</c:v>
                </c:pt>
                <c:pt idx="1530" formatCode="0.00E+00">
                  <c:v>9.4793199999999999E-5</c:v>
                </c:pt>
                <c:pt idx="1531" formatCode="0.00E+00">
                  <c:v>9.4793199999999999E-5</c:v>
                </c:pt>
                <c:pt idx="1532" formatCode="0.00E+00">
                  <c:v>9.4793199999999999E-5</c:v>
                </c:pt>
                <c:pt idx="1533" formatCode="0.00E+00">
                  <c:v>9.4793199999999999E-5</c:v>
                </c:pt>
                <c:pt idx="1534" formatCode="0.00E+00">
                  <c:v>9.4793199999999999E-5</c:v>
                </c:pt>
                <c:pt idx="1535" formatCode="0.00E+00">
                  <c:v>9.4793199999999999E-5</c:v>
                </c:pt>
                <c:pt idx="1536" formatCode="0.00E+00">
                  <c:v>9.4793199999999999E-5</c:v>
                </c:pt>
                <c:pt idx="1537" formatCode="0.00E+00">
                  <c:v>8.7501400000000002E-5</c:v>
                </c:pt>
                <c:pt idx="1538" formatCode="0.00E+00">
                  <c:v>8.7501400000000002E-5</c:v>
                </c:pt>
                <c:pt idx="1539" formatCode="0.00E+00">
                  <c:v>8.7501400000000002E-5</c:v>
                </c:pt>
                <c:pt idx="1540" formatCode="0.00E+00">
                  <c:v>8.7501400000000002E-5</c:v>
                </c:pt>
                <c:pt idx="1541" formatCode="0.00E+00">
                  <c:v>8.7501400000000002E-5</c:v>
                </c:pt>
                <c:pt idx="1542" formatCode="0.00E+00">
                  <c:v>8.7501400000000002E-5</c:v>
                </c:pt>
                <c:pt idx="1543" formatCode="0.00E+00">
                  <c:v>8.7501400000000002E-5</c:v>
                </c:pt>
                <c:pt idx="1544" formatCode="0.00E+00">
                  <c:v>8.7501400000000002E-5</c:v>
                </c:pt>
                <c:pt idx="1545" formatCode="0.00E+00">
                  <c:v>8.7501400000000002E-5</c:v>
                </c:pt>
                <c:pt idx="1546" formatCode="0.00E+00">
                  <c:v>8.7501400000000002E-5</c:v>
                </c:pt>
                <c:pt idx="1547" formatCode="0.00E+00">
                  <c:v>8.7501400000000002E-5</c:v>
                </c:pt>
                <c:pt idx="1548" formatCode="0.00E+00">
                  <c:v>8.7501400000000002E-5</c:v>
                </c:pt>
                <c:pt idx="1549" formatCode="0.00E+00">
                  <c:v>8.7501400000000002E-5</c:v>
                </c:pt>
                <c:pt idx="1550" formatCode="0.00E+00">
                  <c:v>8.7501400000000002E-5</c:v>
                </c:pt>
                <c:pt idx="1551" formatCode="0.00E+00">
                  <c:v>8.7501400000000002E-5</c:v>
                </c:pt>
                <c:pt idx="1552" formatCode="0.00E+00">
                  <c:v>8.7501400000000002E-5</c:v>
                </c:pt>
                <c:pt idx="1553" formatCode="0.00E+00">
                  <c:v>8.7501400000000002E-5</c:v>
                </c:pt>
                <c:pt idx="1554" formatCode="0.00E+00">
                  <c:v>8.7501400000000002E-5</c:v>
                </c:pt>
                <c:pt idx="1555" formatCode="0.00E+00">
                  <c:v>8.7501400000000002E-5</c:v>
                </c:pt>
                <c:pt idx="1556" formatCode="0.00E+00">
                  <c:v>8.7501400000000002E-5</c:v>
                </c:pt>
                <c:pt idx="1557" formatCode="0.00E+00">
                  <c:v>8.7501400000000002E-5</c:v>
                </c:pt>
                <c:pt idx="1558" formatCode="0.00E+00">
                  <c:v>8.7501400000000002E-5</c:v>
                </c:pt>
                <c:pt idx="1559" formatCode="0.00E+00">
                  <c:v>8.7501400000000002E-5</c:v>
                </c:pt>
                <c:pt idx="1560" formatCode="0.00E+00">
                  <c:v>8.7501400000000002E-5</c:v>
                </c:pt>
                <c:pt idx="1561" formatCode="0.00E+00">
                  <c:v>8.7501400000000002E-5</c:v>
                </c:pt>
                <c:pt idx="1562" formatCode="0.00E+00">
                  <c:v>8.7501400000000002E-5</c:v>
                </c:pt>
                <c:pt idx="1563" formatCode="0.00E+00">
                  <c:v>8.7501400000000002E-5</c:v>
                </c:pt>
                <c:pt idx="1564" formatCode="0.00E+00">
                  <c:v>8.7501400000000002E-5</c:v>
                </c:pt>
                <c:pt idx="1565" formatCode="0.00E+00">
                  <c:v>8.7501400000000002E-5</c:v>
                </c:pt>
                <c:pt idx="1566" formatCode="0.00E+00">
                  <c:v>8.0209600000000005E-5</c:v>
                </c:pt>
                <c:pt idx="1567" formatCode="0.00E+00">
                  <c:v>8.0209600000000005E-5</c:v>
                </c:pt>
                <c:pt idx="1568" formatCode="0.00E+00">
                  <c:v>8.0209600000000005E-5</c:v>
                </c:pt>
                <c:pt idx="1569" formatCode="0.00E+00">
                  <c:v>8.0209600000000005E-5</c:v>
                </c:pt>
                <c:pt idx="1570" formatCode="0.00E+00">
                  <c:v>8.0209600000000005E-5</c:v>
                </c:pt>
                <c:pt idx="1571" formatCode="0.00E+00">
                  <c:v>8.0209600000000005E-5</c:v>
                </c:pt>
                <c:pt idx="1572" formatCode="0.00E+00">
                  <c:v>8.0209600000000005E-5</c:v>
                </c:pt>
                <c:pt idx="1573" formatCode="0.00E+00">
                  <c:v>8.0209600000000005E-5</c:v>
                </c:pt>
                <c:pt idx="1574" formatCode="0.00E+00">
                  <c:v>8.0209600000000005E-5</c:v>
                </c:pt>
                <c:pt idx="1575" formatCode="0.00E+00">
                  <c:v>8.0209600000000005E-5</c:v>
                </c:pt>
                <c:pt idx="1576" formatCode="0.00E+00">
                  <c:v>8.0209600000000005E-5</c:v>
                </c:pt>
                <c:pt idx="1577" formatCode="0.00E+00">
                  <c:v>8.0209600000000005E-5</c:v>
                </c:pt>
                <c:pt idx="1578" formatCode="0.00E+00">
                  <c:v>8.0209600000000005E-5</c:v>
                </c:pt>
                <c:pt idx="1579" formatCode="0.00E+00">
                  <c:v>8.0209600000000005E-5</c:v>
                </c:pt>
                <c:pt idx="1580" formatCode="0.00E+00">
                  <c:v>8.0209600000000005E-5</c:v>
                </c:pt>
                <c:pt idx="1581" formatCode="0.00E+00">
                  <c:v>8.0209600000000005E-5</c:v>
                </c:pt>
                <c:pt idx="1582" formatCode="0.00E+00">
                  <c:v>8.0209600000000005E-5</c:v>
                </c:pt>
                <c:pt idx="1583" formatCode="0.00E+00">
                  <c:v>8.0209600000000005E-5</c:v>
                </c:pt>
                <c:pt idx="1584" formatCode="0.00E+00">
                  <c:v>8.0209600000000005E-5</c:v>
                </c:pt>
                <c:pt idx="1585" formatCode="0.00E+00">
                  <c:v>8.0209600000000005E-5</c:v>
                </c:pt>
                <c:pt idx="1586" formatCode="0.00E+00">
                  <c:v>8.0209600000000005E-5</c:v>
                </c:pt>
                <c:pt idx="1587" formatCode="0.00E+00">
                  <c:v>8.0209600000000005E-5</c:v>
                </c:pt>
                <c:pt idx="1588" formatCode="0.00E+00">
                  <c:v>8.0209600000000005E-5</c:v>
                </c:pt>
                <c:pt idx="1589" formatCode="0.00E+00">
                  <c:v>8.0209600000000005E-5</c:v>
                </c:pt>
                <c:pt idx="1590" formatCode="0.00E+00">
                  <c:v>8.0209600000000005E-5</c:v>
                </c:pt>
                <c:pt idx="1591" formatCode="0.00E+00">
                  <c:v>8.0209600000000005E-5</c:v>
                </c:pt>
                <c:pt idx="1592" formatCode="0.00E+00">
                  <c:v>8.0209600000000005E-5</c:v>
                </c:pt>
                <c:pt idx="1593" formatCode="0.00E+00">
                  <c:v>8.0209600000000005E-5</c:v>
                </c:pt>
                <c:pt idx="1594" formatCode="0.00E+00">
                  <c:v>8.0209600000000005E-5</c:v>
                </c:pt>
                <c:pt idx="1595" formatCode="0.00E+00">
                  <c:v>8.0209600000000005E-5</c:v>
                </c:pt>
                <c:pt idx="1596" formatCode="0.00E+00">
                  <c:v>8.0209600000000005E-5</c:v>
                </c:pt>
                <c:pt idx="1597" formatCode="0.00E+00">
                  <c:v>8.0209600000000005E-5</c:v>
                </c:pt>
                <c:pt idx="1598" formatCode="0.00E+00">
                  <c:v>8.0209600000000005E-5</c:v>
                </c:pt>
                <c:pt idx="1599" formatCode="0.00E+00">
                  <c:v>8.0209600000000005E-5</c:v>
                </c:pt>
                <c:pt idx="1600" formatCode="0.00E+00">
                  <c:v>8.0209600000000005E-5</c:v>
                </c:pt>
                <c:pt idx="1601" formatCode="0.00E+00">
                  <c:v>8.0209600000000005E-5</c:v>
                </c:pt>
                <c:pt idx="1602" formatCode="0.00E+00">
                  <c:v>8.0209600000000005E-5</c:v>
                </c:pt>
                <c:pt idx="1603" formatCode="0.00E+00">
                  <c:v>8.0209600000000005E-5</c:v>
                </c:pt>
                <c:pt idx="1604" formatCode="0.00E+00">
                  <c:v>8.0209600000000005E-5</c:v>
                </c:pt>
                <c:pt idx="1605" formatCode="0.00E+00">
                  <c:v>8.0209600000000005E-5</c:v>
                </c:pt>
                <c:pt idx="1606" formatCode="0.00E+00">
                  <c:v>8.0209600000000005E-5</c:v>
                </c:pt>
                <c:pt idx="1607" formatCode="0.00E+00">
                  <c:v>8.0209600000000005E-5</c:v>
                </c:pt>
                <c:pt idx="1608" formatCode="0.00E+00">
                  <c:v>8.0209600000000005E-5</c:v>
                </c:pt>
                <c:pt idx="1609" formatCode="0.00E+00">
                  <c:v>8.0209600000000005E-5</c:v>
                </c:pt>
                <c:pt idx="1610" formatCode="0.00E+00">
                  <c:v>8.0209600000000005E-5</c:v>
                </c:pt>
                <c:pt idx="1611" formatCode="0.00E+00">
                  <c:v>8.0209600000000005E-5</c:v>
                </c:pt>
                <c:pt idx="1612" formatCode="0.00E+00">
                  <c:v>8.0209600000000005E-5</c:v>
                </c:pt>
                <c:pt idx="1613" formatCode="0.00E+00">
                  <c:v>7.2917900000000002E-5</c:v>
                </c:pt>
                <c:pt idx="1614" formatCode="0.00E+00">
                  <c:v>7.2917900000000002E-5</c:v>
                </c:pt>
                <c:pt idx="1615" formatCode="0.00E+00">
                  <c:v>7.2917900000000002E-5</c:v>
                </c:pt>
                <c:pt idx="1616" formatCode="0.00E+00">
                  <c:v>7.2917900000000002E-5</c:v>
                </c:pt>
                <c:pt idx="1617" formatCode="0.00E+00">
                  <c:v>7.2917900000000002E-5</c:v>
                </c:pt>
                <c:pt idx="1618" formatCode="0.00E+00">
                  <c:v>7.2917900000000002E-5</c:v>
                </c:pt>
                <c:pt idx="1619" formatCode="0.00E+00">
                  <c:v>7.2917900000000002E-5</c:v>
                </c:pt>
                <c:pt idx="1620" formatCode="0.00E+00">
                  <c:v>7.2917900000000002E-5</c:v>
                </c:pt>
                <c:pt idx="1621" formatCode="0.00E+00">
                  <c:v>7.2917900000000002E-5</c:v>
                </c:pt>
                <c:pt idx="1622" formatCode="0.00E+00">
                  <c:v>7.2917900000000002E-5</c:v>
                </c:pt>
                <c:pt idx="1623" formatCode="0.00E+00">
                  <c:v>7.2917900000000002E-5</c:v>
                </c:pt>
                <c:pt idx="1624" formatCode="0.00E+00">
                  <c:v>7.2917900000000002E-5</c:v>
                </c:pt>
                <c:pt idx="1625" formatCode="0.00E+00">
                  <c:v>7.2917900000000002E-5</c:v>
                </c:pt>
                <c:pt idx="1626" formatCode="0.00E+00">
                  <c:v>7.2917900000000002E-5</c:v>
                </c:pt>
                <c:pt idx="1627" formatCode="0.00E+00">
                  <c:v>7.2917900000000002E-5</c:v>
                </c:pt>
                <c:pt idx="1628" formatCode="0.00E+00">
                  <c:v>7.2917900000000002E-5</c:v>
                </c:pt>
                <c:pt idx="1629" formatCode="0.00E+00">
                  <c:v>7.2917900000000002E-5</c:v>
                </c:pt>
                <c:pt idx="1630" formatCode="0.00E+00">
                  <c:v>7.2917900000000002E-5</c:v>
                </c:pt>
                <c:pt idx="1631" formatCode="0.00E+00">
                  <c:v>7.2917900000000002E-5</c:v>
                </c:pt>
                <c:pt idx="1632" formatCode="0.00E+00">
                  <c:v>7.2917900000000002E-5</c:v>
                </c:pt>
                <c:pt idx="1633" formatCode="0.00E+00">
                  <c:v>7.2917900000000002E-5</c:v>
                </c:pt>
                <c:pt idx="1634" formatCode="0.00E+00">
                  <c:v>7.2917900000000002E-5</c:v>
                </c:pt>
                <c:pt idx="1635" formatCode="0.00E+00">
                  <c:v>7.2917900000000002E-5</c:v>
                </c:pt>
                <c:pt idx="1636" formatCode="0.00E+00">
                  <c:v>7.2917900000000002E-5</c:v>
                </c:pt>
                <c:pt idx="1637" formatCode="0.00E+00">
                  <c:v>7.2917900000000002E-5</c:v>
                </c:pt>
                <c:pt idx="1638" formatCode="0.00E+00">
                  <c:v>7.2917900000000002E-5</c:v>
                </c:pt>
                <c:pt idx="1639" formatCode="0.00E+00">
                  <c:v>7.2917900000000002E-5</c:v>
                </c:pt>
                <c:pt idx="1640" formatCode="0.00E+00">
                  <c:v>7.2917900000000002E-5</c:v>
                </c:pt>
                <c:pt idx="1641" formatCode="0.00E+00">
                  <c:v>7.2917900000000002E-5</c:v>
                </c:pt>
                <c:pt idx="1642" formatCode="0.00E+00">
                  <c:v>7.2917900000000002E-5</c:v>
                </c:pt>
                <c:pt idx="1643" formatCode="0.00E+00">
                  <c:v>7.2917900000000002E-5</c:v>
                </c:pt>
                <c:pt idx="1644" formatCode="0.00E+00">
                  <c:v>7.2917900000000002E-5</c:v>
                </c:pt>
                <c:pt idx="1645" formatCode="0.00E+00">
                  <c:v>7.2917900000000002E-5</c:v>
                </c:pt>
                <c:pt idx="1646" formatCode="0.00E+00">
                  <c:v>7.2917900000000002E-5</c:v>
                </c:pt>
                <c:pt idx="1647" formatCode="0.00E+00">
                  <c:v>7.2917900000000002E-5</c:v>
                </c:pt>
                <c:pt idx="1648" formatCode="0.00E+00">
                  <c:v>7.2917900000000002E-5</c:v>
                </c:pt>
                <c:pt idx="1649" formatCode="0.00E+00">
                  <c:v>7.2917900000000002E-5</c:v>
                </c:pt>
                <c:pt idx="1650" formatCode="0.00E+00">
                  <c:v>7.2917900000000002E-5</c:v>
                </c:pt>
                <c:pt idx="1651" formatCode="0.00E+00">
                  <c:v>7.2917900000000002E-5</c:v>
                </c:pt>
                <c:pt idx="1652" formatCode="0.00E+00">
                  <c:v>7.2917900000000002E-5</c:v>
                </c:pt>
                <c:pt idx="1653" formatCode="0.00E+00">
                  <c:v>7.2917900000000002E-5</c:v>
                </c:pt>
                <c:pt idx="1654" formatCode="0.00E+00">
                  <c:v>7.2917900000000002E-5</c:v>
                </c:pt>
                <c:pt idx="1655" formatCode="0.00E+00">
                  <c:v>7.2917900000000002E-5</c:v>
                </c:pt>
                <c:pt idx="1656" formatCode="0.00E+00">
                  <c:v>7.2917900000000002E-5</c:v>
                </c:pt>
                <c:pt idx="1657" formatCode="0.00E+00">
                  <c:v>7.2917900000000002E-5</c:v>
                </c:pt>
                <c:pt idx="1658" formatCode="0.00E+00">
                  <c:v>7.2917900000000002E-5</c:v>
                </c:pt>
                <c:pt idx="1659" formatCode="0.00E+00">
                  <c:v>7.2917900000000002E-5</c:v>
                </c:pt>
                <c:pt idx="1660" formatCode="0.00E+00">
                  <c:v>7.2917900000000002E-5</c:v>
                </c:pt>
                <c:pt idx="1661" formatCode="0.00E+00">
                  <c:v>7.2917900000000002E-5</c:v>
                </c:pt>
                <c:pt idx="1662" formatCode="0.00E+00">
                  <c:v>7.2917900000000002E-5</c:v>
                </c:pt>
                <c:pt idx="1663" formatCode="0.00E+00">
                  <c:v>7.2917900000000002E-5</c:v>
                </c:pt>
                <c:pt idx="1664" formatCode="0.00E+00">
                  <c:v>7.2917900000000002E-5</c:v>
                </c:pt>
                <c:pt idx="1665" formatCode="0.00E+00">
                  <c:v>7.2917900000000002E-5</c:v>
                </c:pt>
                <c:pt idx="1666" formatCode="0.00E+00">
                  <c:v>6.5626100000000005E-5</c:v>
                </c:pt>
                <c:pt idx="1667" formatCode="0.00E+00">
                  <c:v>6.5626100000000005E-5</c:v>
                </c:pt>
                <c:pt idx="1668" formatCode="0.00E+00">
                  <c:v>6.5626100000000005E-5</c:v>
                </c:pt>
                <c:pt idx="1669" formatCode="0.00E+00">
                  <c:v>6.5626100000000005E-5</c:v>
                </c:pt>
                <c:pt idx="1670" formatCode="0.00E+00">
                  <c:v>6.5626100000000005E-5</c:v>
                </c:pt>
                <c:pt idx="1671" formatCode="0.00E+00">
                  <c:v>6.5626100000000005E-5</c:v>
                </c:pt>
                <c:pt idx="1672" formatCode="0.00E+00">
                  <c:v>6.5626100000000005E-5</c:v>
                </c:pt>
                <c:pt idx="1673" formatCode="0.00E+00">
                  <c:v>6.5626100000000005E-5</c:v>
                </c:pt>
                <c:pt idx="1674" formatCode="0.00E+00">
                  <c:v>6.5626100000000005E-5</c:v>
                </c:pt>
                <c:pt idx="1675" formatCode="0.00E+00">
                  <c:v>6.5626100000000005E-5</c:v>
                </c:pt>
                <c:pt idx="1676" formatCode="0.00E+00">
                  <c:v>6.5626100000000005E-5</c:v>
                </c:pt>
                <c:pt idx="1677" formatCode="0.00E+00">
                  <c:v>6.5626100000000005E-5</c:v>
                </c:pt>
                <c:pt idx="1678" formatCode="0.00E+00">
                  <c:v>6.5626100000000005E-5</c:v>
                </c:pt>
                <c:pt idx="1679" formatCode="0.00E+00">
                  <c:v>6.5626100000000005E-5</c:v>
                </c:pt>
                <c:pt idx="1680" formatCode="0.00E+00">
                  <c:v>6.5626100000000005E-5</c:v>
                </c:pt>
                <c:pt idx="1681" formatCode="0.00E+00">
                  <c:v>5.8334300000000002E-5</c:v>
                </c:pt>
                <c:pt idx="1682" formatCode="0.00E+00">
                  <c:v>5.8334300000000002E-5</c:v>
                </c:pt>
                <c:pt idx="1683" formatCode="0.00E+00">
                  <c:v>5.8334300000000002E-5</c:v>
                </c:pt>
                <c:pt idx="1684" formatCode="0.00E+00">
                  <c:v>5.8334300000000002E-5</c:v>
                </c:pt>
                <c:pt idx="1685" formatCode="0.00E+00">
                  <c:v>5.8334300000000002E-5</c:v>
                </c:pt>
                <c:pt idx="1686" formatCode="0.00E+00">
                  <c:v>5.8334300000000002E-5</c:v>
                </c:pt>
                <c:pt idx="1687" formatCode="0.00E+00">
                  <c:v>5.8334300000000002E-5</c:v>
                </c:pt>
                <c:pt idx="1688" formatCode="0.00E+00">
                  <c:v>5.8334300000000002E-5</c:v>
                </c:pt>
                <c:pt idx="1689" formatCode="0.00E+00">
                  <c:v>5.8334300000000002E-5</c:v>
                </c:pt>
                <c:pt idx="1690" formatCode="0.00E+00">
                  <c:v>5.8334300000000002E-5</c:v>
                </c:pt>
                <c:pt idx="1691" formatCode="0.00E+00">
                  <c:v>5.8334300000000002E-5</c:v>
                </c:pt>
                <c:pt idx="1692" formatCode="0.00E+00">
                  <c:v>5.8334300000000002E-5</c:v>
                </c:pt>
                <c:pt idx="1693" formatCode="0.00E+00">
                  <c:v>5.8334300000000002E-5</c:v>
                </c:pt>
                <c:pt idx="1694" formatCode="0.00E+00">
                  <c:v>5.8334300000000002E-5</c:v>
                </c:pt>
                <c:pt idx="1695" formatCode="0.00E+00">
                  <c:v>5.8334300000000002E-5</c:v>
                </c:pt>
                <c:pt idx="1696" formatCode="0.00E+00">
                  <c:v>5.8334300000000002E-5</c:v>
                </c:pt>
                <c:pt idx="1697" formatCode="0.00E+00">
                  <c:v>5.8334300000000002E-5</c:v>
                </c:pt>
                <c:pt idx="1698" formatCode="0.00E+00">
                  <c:v>5.8334300000000002E-5</c:v>
                </c:pt>
                <c:pt idx="1699" formatCode="0.00E+00">
                  <c:v>5.8334300000000002E-5</c:v>
                </c:pt>
                <c:pt idx="1700" formatCode="0.00E+00">
                  <c:v>5.8334300000000002E-5</c:v>
                </c:pt>
                <c:pt idx="1701" formatCode="0.00E+00">
                  <c:v>5.8334300000000002E-5</c:v>
                </c:pt>
                <c:pt idx="1702" formatCode="0.00E+00">
                  <c:v>5.8334300000000002E-5</c:v>
                </c:pt>
                <c:pt idx="1703" formatCode="0.00E+00">
                  <c:v>5.1042499999999998E-5</c:v>
                </c:pt>
                <c:pt idx="1704" formatCode="0.00E+00">
                  <c:v>5.1042499999999998E-5</c:v>
                </c:pt>
                <c:pt idx="1705" formatCode="0.00E+00">
                  <c:v>5.1042499999999998E-5</c:v>
                </c:pt>
                <c:pt idx="1706" formatCode="0.00E+00">
                  <c:v>5.1042499999999998E-5</c:v>
                </c:pt>
                <c:pt idx="1707" formatCode="0.00E+00">
                  <c:v>5.1042499999999998E-5</c:v>
                </c:pt>
                <c:pt idx="1708" formatCode="0.00E+00">
                  <c:v>5.1042499999999998E-5</c:v>
                </c:pt>
                <c:pt idx="1709" formatCode="0.00E+00">
                  <c:v>5.1042499999999998E-5</c:v>
                </c:pt>
                <c:pt idx="1710" formatCode="0.00E+00">
                  <c:v>5.1042499999999998E-5</c:v>
                </c:pt>
                <c:pt idx="1711" formatCode="0.00E+00">
                  <c:v>5.1042499999999998E-5</c:v>
                </c:pt>
                <c:pt idx="1712" formatCode="0.00E+00">
                  <c:v>5.1042499999999998E-5</c:v>
                </c:pt>
                <c:pt idx="1713" formatCode="0.00E+00">
                  <c:v>5.1042499999999998E-5</c:v>
                </c:pt>
                <c:pt idx="1714" formatCode="0.00E+00">
                  <c:v>5.1042499999999998E-5</c:v>
                </c:pt>
                <c:pt idx="1715" formatCode="0.00E+00">
                  <c:v>5.1042499999999998E-5</c:v>
                </c:pt>
                <c:pt idx="1716" formatCode="0.00E+00">
                  <c:v>5.1042499999999998E-5</c:v>
                </c:pt>
                <c:pt idx="1717" formatCode="0.00E+00">
                  <c:v>5.1042499999999998E-5</c:v>
                </c:pt>
                <c:pt idx="1718" formatCode="0.00E+00">
                  <c:v>5.1042499999999998E-5</c:v>
                </c:pt>
                <c:pt idx="1719" formatCode="0.00E+00">
                  <c:v>5.1042499999999998E-5</c:v>
                </c:pt>
                <c:pt idx="1720" formatCode="0.00E+00">
                  <c:v>5.1042499999999998E-5</c:v>
                </c:pt>
                <c:pt idx="1721" formatCode="0.00E+00">
                  <c:v>4.3750700000000001E-5</c:v>
                </c:pt>
                <c:pt idx="1722" formatCode="0.00E+00">
                  <c:v>4.3750700000000001E-5</c:v>
                </c:pt>
                <c:pt idx="1723" formatCode="0.00E+00">
                  <c:v>4.3750700000000001E-5</c:v>
                </c:pt>
                <c:pt idx="1724" formatCode="0.00E+00">
                  <c:v>4.3750700000000001E-5</c:v>
                </c:pt>
                <c:pt idx="1725" formatCode="0.00E+00">
                  <c:v>4.3750700000000001E-5</c:v>
                </c:pt>
                <c:pt idx="1726" formatCode="0.00E+00">
                  <c:v>4.3750700000000001E-5</c:v>
                </c:pt>
                <c:pt idx="1727" formatCode="0.00E+00">
                  <c:v>4.3750700000000001E-5</c:v>
                </c:pt>
                <c:pt idx="1728" formatCode="0.00E+00">
                  <c:v>4.3750700000000001E-5</c:v>
                </c:pt>
                <c:pt idx="1729" formatCode="0.00E+00">
                  <c:v>4.3750700000000001E-5</c:v>
                </c:pt>
                <c:pt idx="1730" formatCode="0.00E+00">
                  <c:v>4.3750700000000001E-5</c:v>
                </c:pt>
                <c:pt idx="1731" formatCode="0.00E+00">
                  <c:v>4.3750700000000001E-5</c:v>
                </c:pt>
                <c:pt idx="1732" formatCode="0.00E+00">
                  <c:v>4.3750700000000001E-5</c:v>
                </c:pt>
                <c:pt idx="1733" formatCode="0.00E+00">
                  <c:v>4.3750700000000001E-5</c:v>
                </c:pt>
                <c:pt idx="1734" formatCode="0.00E+00">
                  <c:v>4.3750700000000001E-5</c:v>
                </c:pt>
                <c:pt idx="1735" formatCode="0.00E+00">
                  <c:v>4.3750700000000001E-5</c:v>
                </c:pt>
                <c:pt idx="1736" formatCode="0.00E+00">
                  <c:v>4.3750700000000001E-5</c:v>
                </c:pt>
                <c:pt idx="1737" formatCode="0.00E+00">
                  <c:v>4.3750700000000001E-5</c:v>
                </c:pt>
                <c:pt idx="1738" formatCode="0.00E+00">
                  <c:v>4.3750700000000001E-5</c:v>
                </c:pt>
                <c:pt idx="1739" formatCode="0.00E+00">
                  <c:v>4.3750700000000001E-5</c:v>
                </c:pt>
                <c:pt idx="1740" formatCode="0.00E+00">
                  <c:v>4.3750700000000001E-5</c:v>
                </c:pt>
                <c:pt idx="1741" formatCode="0.00E+00">
                  <c:v>4.3750700000000001E-5</c:v>
                </c:pt>
                <c:pt idx="1742" formatCode="0.00E+00">
                  <c:v>4.3750700000000001E-5</c:v>
                </c:pt>
                <c:pt idx="1743" formatCode="0.00E+00">
                  <c:v>4.3750700000000001E-5</c:v>
                </c:pt>
                <c:pt idx="1744" formatCode="0.00E+00">
                  <c:v>4.3750700000000001E-5</c:v>
                </c:pt>
                <c:pt idx="1745" formatCode="0.00E+00">
                  <c:v>4.3750700000000001E-5</c:v>
                </c:pt>
                <c:pt idx="1746" formatCode="0.00E+00">
                  <c:v>4.3750700000000001E-5</c:v>
                </c:pt>
              </c:numCache>
            </c:numRef>
          </c:xVal>
          <c:yVal>
            <c:numRef>
              <c:f>'[pm08-01.xlsx]8bit0001GS-dat'!$F$2:$F$1748</c:f>
              <c:numCache>
                <c:formatCode>General</c:formatCode>
                <c:ptCount val="1747"/>
                <c:pt idx="0">
                  <c:v>169.452</c:v>
                </c:pt>
                <c:pt idx="1">
                  <c:v>177.46100000000001</c:v>
                </c:pt>
                <c:pt idx="2">
                  <c:v>173.54599999999999</c:v>
                </c:pt>
                <c:pt idx="3">
                  <c:v>171.27</c:v>
                </c:pt>
                <c:pt idx="4">
                  <c:v>175.94900000000001</c:v>
                </c:pt>
                <c:pt idx="5">
                  <c:v>175.12899999999999</c:v>
                </c:pt>
                <c:pt idx="6">
                  <c:v>173.803</c:v>
                </c:pt>
                <c:pt idx="7">
                  <c:v>173.70699999999999</c:v>
                </c:pt>
                <c:pt idx="8">
                  <c:v>174.56399999999999</c:v>
                </c:pt>
                <c:pt idx="9">
                  <c:v>165.26499999999999</c:v>
                </c:pt>
                <c:pt idx="10">
                  <c:v>167.291</c:v>
                </c:pt>
                <c:pt idx="11">
                  <c:v>172.34100000000001</c:v>
                </c:pt>
                <c:pt idx="12">
                  <c:v>175.62700000000001</c:v>
                </c:pt>
                <c:pt idx="13">
                  <c:v>170.38300000000001</c:v>
                </c:pt>
                <c:pt idx="14">
                  <c:v>165.809</c:v>
                </c:pt>
                <c:pt idx="15">
                  <c:v>175.50800000000001</c:v>
                </c:pt>
                <c:pt idx="16">
                  <c:v>168.376</c:v>
                </c:pt>
                <c:pt idx="17">
                  <c:v>172.38</c:v>
                </c:pt>
                <c:pt idx="18">
                  <c:v>166.429</c:v>
                </c:pt>
                <c:pt idx="19">
                  <c:v>175.45400000000001</c:v>
                </c:pt>
                <c:pt idx="20">
                  <c:v>168.36799999999999</c:v>
                </c:pt>
                <c:pt idx="21">
                  <c:v>169.44200000000001</c:v>
                </c:pt>
                <c:pt idx="22">
                  <c:v>166.47200000000001</c:v>
                </c:pt>
                <c:pt idx="23">
                  <c:v>172.131</c:v>
                </c:pt>
                <c:pt idx="24">
                  <c:v>178.72</c:v>
                </c:pt>
                <c:pt idx="25">
                  <c:v>176.98400000000001</c:v>
                </c:pt>
                <c:pt idx="26">
                  <c:v>175.44800000000001</c:v>
                </c:pt>
                <c:pt idx="27">
                  <c:v>173.726</c:v>
                </c:pt>
                <c:pt idx="28">
                  <c:v>166.595</c:v>
                </c:pt>
                <c:pt idx="29">
                  <c:v>172.624</c:v>
                </c:pt>
                <c:pt idx="30">
                  <c:v>174.583</c:v>
                </c:pt>
                <c:pt idx="31">
                  <c:v>171.94499999999999</c:v>
                </c:pt>
                <c:pt idx="32">
                  <c:v>170.12899999999999</c:v>
                </c:pt>
                <c:pt idx="33">
                  <c:v>172.21899999999999</c:v>
                </c:pt>
                <c:pt idx="34">
                  <c:v>167.928</c:v>
                </c:pt>
                <c:pt idx="35">
                  <c:v>174.375</c:v>
                </c:pt>
                <c:pt idx="36">
                  <c:v>174.96600000000001</c:v>
                </c:pt>
                <c:pt idx="37">
                  <c:v>177.078</c:v>
                </c:pt>
                <c:pt idx="38">
                  <c:v>177.89699999999999</c:v>
                </c:pt>
                <c:pt idx="39">
                  <c:v>172.63300000000001</c:v>
                </c:pt>
                <c:pt idx="40">
                  <c:v>174.23099999999999</c:v>
                </c:pt>
                <c:pt idx="41">
                  <c:v>164.64699999999999</c:v>
                </c:pt>
                <c:pt idx="42">
                  <c:v>172.89099999999999</c:v>
                </c:pt>
                <c:pt idx="43">
                  <c:v>170.85499999999999</c:v>
                </c:pt>
                <c:pt idx="44">
                  <c:v>168.80099999999999</c:v>
                </c:pt>
                <c:pt idx="45">
                  <c:v>173.96600000000001</c:v>
                </c:pt>
                <c:pt idx="46">
                  <c:v>171.20500000000001</c:v>
                </c:pt>
                <c:pt idx="47">
                  <c:v>171.10900000000001</c:v>
                </c:pt>
                <c:pt idx="48">
                  <c:v>173.30699999999999</c:v>
                </c:pt>
                <c:pt idx="49">
                  <c:v>170.48099999999999</c:v>
                </c:pt>
                <c:pt idx="50">
                  <c:v>170.32900000000001</c:v>
                </c:pt>
                <c:pt idx="51">
                  <c:v>168.82</c:v>
                </c:pt>
                <c:pt idx="52">
                  <c:v>173.386</c:v>
                </c:pt>
                <c:pt idx="53">
                  <c:v>177.09</c:v>
                </c:pt>
                <c:pt idx="54">
                  <c:v>172.09399999999999</c:v>
                </c:pt>
                <c:pt idx="55">
                  <c:v>174.94800000000001</c:v>
                </c:pt>
                <c:pt idx="56">
                  <c:v>170.57300000000001</c:v>
                </c:pt>
                <c:pt idx="57">
                  <c:v>176.14500000000001</c:v>
                </c:pt>
                <c:pt idx="58">
                  <c:v>175.26900000000001</c:v>
                </c:pt>
                <c:pt idx="59">
                  <c:v>179.58699999999999</c:v>
                </c:pt>
                <c:pt idx="60">
                  <c:v>174.803</c:v>
                </c:pt>
                <c:pt idx="61">
                  <c:v>163.99</c:v>
                </c:pt>
                <c:pt idx="62">
                  <c:v>174.46700000000001</c:v>
                </c:pt>
                <c:pt idx="63">
                  <c:v>175.387</c:v>
                </c:pt>
                <c:pt idx="64">
                  <c:v>173.88399999999999</c:v>
                </c:pt>
                <c:pt idx="65">
                  <c:v>174.191</c:v>
                </c:pt>
                <c:pt idx="66">
                  <c:v>168.994</c:v>
                </c:pt>
                <c:pt idx="67">
                  <c:v>174.43199999999999</c:v>
                </c:pt>
                <c:pt idx="68">
                  <c:v>174.03399999999999</c:v>
                </c:pt>
                <c:pt idx="69">
                  <c:v>172.66800000000001</c:v>
                </c:pt>
                <c:pt idx="70">
                  <c:v>177.279</c:v>
                </c:pt>
                <c:pt idx="71">
                  <c:v>172.49600000000001</c:v>
                </c:pt>
                <c:pt idx="72">
                  <c:v>175.69800000000001</c:v>
                </c:pt>
                <c:pt idx="73">
                  <c:v>175.59899999999999</c:v>
                </c:pt>
                <c:pt idx="74">
                  <c:v>172.67</c:v>
                </c:pt>
                <c:pt idx="75">
                  <c:v>172.08600000000001</c:v>
                </c:pt>
                <c:pt idx="76">
                  <c:v>171.529</c:v>
                </c:pt>
                <c:pt idx="77">
                  <c:v>178.15299999999999</c:v>
                </c:pt>
                <c:pt idx="78">
                  <c:v>168.48699999999999</c:v>
                </c:pt>
                <c:pt idx="79">
                  <c:v>171.417</c:v>
                </c:pt>
                <c:pt idx="80">
                  <c:v>171.88800000000001</c:v>
                </c:pt>
                <c:pt idx="81">
                  <c:v>173.499</c:v>
                </c:pt>
                <c:pt idx="82">
                  <c:v>170.739</c:v>
                </c:pt>
                <c:pt idx="83">
                  <c:v>174.52199999999999</c:v>
                </c:pt>
                <c:pt idx="84">
                  <c:v>170.202</c:v>
                </c:pt>
                <c:pt idx="85">
                  <c:v>175.21100000000001</c:v>
                </c:pt>
                <c:pt idx="86">
                  <c:v>173.655</c:v>
                </c:pt>
                <c:pt idx="87">
                  <c:v>175.94</c:v>
                </c:pt>
                <c:pt idx="88">
                  <c:v>173.35499999999999</c:v>
                </c:pt>
                <c:pt idx="89">
                  <c:v>173.34899999999999</c:v>
                </c:pt>
                <c:pt idx="90">
                  <c:v>174.47900000000001</c:v>
                </c:pt>
                <c:pt idx="91">
                  <c:v>170.892</c:v>
                </c:pt>
                <c:pt idx="92">
                  <c:v>176.01599999999999</c:v>
                </c:pt>
                <c:pt idx="93">
                  <c:v>174.94800000000001</c:v>
                </c:pt>
                <c:pt idx="94">
                  <c:v>173.51499999999999</c:v>
                </c:pt>
                <c:pt idx="95">
                  <c:v>170.33600000000001</c:v>
                </c:pt>
                <c:pt idx="96">
                  <c:v>175.49700000000001</c:v>
                </c:pt>
                <c:pt idx="97">
                  <c:v>172.976</c:v>
                </c:pt>
                <c:pt idx="98">
                  <c:v>172.797</c:v>
                </c:pt>
                <c:pt idx="99">
                  <c:v>170.31700000000001</c:v>
                </c:pt>
                <c:pt idx="100">
                  <c:v>171.774</c:v>
                </c:pt>
                <c:pt idx="101">
                  <c:v>165.35499999999999</c:v>
                </c:pt>
                <c:pt idx="102">
                  <c:v>168.52600000000001</c:v>
                </c:pt>
                <c:pt idx="103">
                  <c:v>175.78200000000001</c:v>
                </c:pt>
                <c:pt idx="104">
                  <c:v>169.51599999999999</c:v>
                </c:pt>
                <c:pt idx="105">
                  <c:v>174.16300000000001</c:v>
                </c:pt>
                <c:pt idx="106">
                  <c:v>175.96199999999999</c:v>
                </c:pt>
                <c:pt idx="107">
                  <c:v>170.93299999999999</c:v>
                </c:pt>
                <c:pt idx="108">
                  <c:v>174.34</c:v>
                </c:pt>
                <c:pt idx="109">
                  <c:v>173.542</c:v>
                </c:pt>
                <c:pt idx="110">
                  <c:v>169.148</c:v>
                </c:pt>
                <c:pt idx="111">
                  <c:v>175.01499999999999</c:v>
                </c:pt>
                <c:pt idx="112">
                  <c:v>173.613</c:v>
                </c:pt>
                <c:pt idx="113">
                  <c:v>173.64400000000001</c:v>
                </c:pt>
                <c:pt idx="114">
                  <c:v>166.45699999999999</c:v>
                </c:pt>
                <c:pt idx="115">
                  <c:v>170.81700000000001</c:v>
                </c:pt>
                <c:pt idx="116">
                  <c:v>171.91499999999999</c:v>
                </c:pt>
                <c:pt idx="117">
                  <c:v>170.399</c:v>
                </c:pt>
                <c:pt idx="118">
                  <c:v>174.69300000000001</c:v>
                </c:pt>
                <c:pt idx="119">
                  <c:v>174.92</c:v>
                </c:pt>
                <c:pt idx="120">
                  <c:v>174.37200000000001</c:v>
                </c:pt>
                <c:pt idx="121">
                  <c:v>172.74700000000001</c:v>
                </c:pt>
                <c:pt idx="122">
                  <c:v>163.63800000000001</c:v>
                </c:pt>
                <c:pt idx="123">
                  <c:v>164.971</c:v>
                </c:pt>
                <c:pt idx="124">
                  <c:v>169.28299999999999</c:v>
                </c:pt>
                <c:pt idx="125">
                  <c:v>170.42699999999999</c:v>
                </c:pt>
                <c:pt idx="126">
                  <c:v>170.39699999999999</c:v>
                </c:pt>
                <c:pt idx="127">
                  <c:v>167.71899999999999</c:v>
                </c:pt>
                <c:pt idx="128">
                  <c:v>170.29300000000001</c:v>
                </c:pt>
                <c:pt idx="129">
                  <c:v>171.39099999999999</c:v>
                </c:pt>
                <c:pt idx="130">
                  <c:v>167.76300000000001</c:v>
                </c:pt>
                <c:pt idx="131">
                  <c:v>173.93100000000001</c:v>
                </c:pt>
                <c:pt idx="132">
                  <c:v>171.23400000000001</c:v>
                </c:pt>
                <c:pt idx="133">
                  <c:v>174.13499999999999</c:v>
                </c:pt>
                <c:pt idx="134">
                  <c:v>171.54400000000001</c:v>
                </c:pt>
                <c:pt idx="135">
                  <c:v>169.28</c:v>
                </c:pt>
                <c:pt idx="136">
                  <c:v>169.114</c:v>
                </c:pt>
                <c:pt idx="137">
                  <c:v>168.59899999999999</c:v>
                </c:pt>
                <c:pt idx="138">
                  <c:v>169.88</c:v>
                </c:pt>
                <c:pt idx="139">
                  <c:v>165.988</c:v>
                </c:pt>
                <c:pt idx="140">
                  <c:v>172.45</c:v>
                </c:pt>
                <c:pt idx="141">
                  <c:v>170.51599999999999</c:v>
                </c:pt>
                <c:pt idx="142">
                  <c:v>171.37299999999999</c:v>
                </c:pt>
                <c:pt idx="143">
                  <c:v>163.65199999999999</c:v>
                </c:pt>
                <c:pt idx="144">
                  <c:v>172.62200000000001</c:v>
                </c:pt>
                <c:pt idx="145">
                  <c:v>168.88200000000001</c:v>
                </c:pt>
                <c:pt idx="146">
                  <c:v>168.37899999999999</c:v>
                </c:pt>
                <c:pt idx="147">
                  <c:v>173.37700000000001</c:v>
                </c:pt>
                <c:pt idx="148">
                  <c:v>175.82400000000001</c:v>
                </c:pt>
                <c:pt idx="149">
                  <c:v>167.81399999999999</c:v>
                </c:pt>
                <c:pt idx="150">
                  <c:v>176.565</c:v>
                </c:pt>
                <c:pt idx="151">
                  <c:v>170.15600000000001</c:v>
                </c:pt>
                <c:pt idx="152">
                  <c:v>166.70699999999999</c:v>
                </c:pt>
                <c:pt idx="153">
                  <c:v>174.59</c:v>
                </c:pt>
                <c:pt idx="154">
                  <c:v>169.017</c:v>
                </c:pt>
                <c:pt idx="155">
                  <c:v>176.803</c:v>
                </c:pt>
                <c:pt idx="156">
                  <c:v>172.233</c:v>
                </c:pt>
                <c:pt idx="157">
                  <c:v>175.97200000000001</c:v>
                </c:pt>
                <c:pt idx="158">
                  <c:v>165.88499999999999</c:v>
                </c:pt>
                <c:pt idx="159">
                  <c:v>174.55799999999999</c:v>
                </c:pt>
                <c:pt idx="160">
                  <c:v>176.09200000000001</c:v>
                </c:pt>
                <c:pt idx="161">
                  <c:v>166.72499999999999</c:v>
                </c:pt>
                <c:pt idx="162">
                  <c:v>171.53700000000001</c:v>
                </c:pt>
                <c:pt idx="163">
                  <c:v>170.86199999999999</c:v>
                </c:pt>
                <c:pt idx="164">
                  <c:v>169.07</c:v>
                </c:pt>
                <c:pt idx="165">
                  <c:v>175.27799999999999</c:v>
                </c:pt>
                <c:pt idx="166">
                  <c:v>167.87299999999999</c:v>
                </c:pt>
                <c:pt idx="167">
                  <c:v>175.321</c:v>
                </c:pt>
                <c:pt idx="168">
                  <c:v>174.84399999999999</c:v>
                </c:pt>
                <c:pt idx="169">
                  <c:v>176.78700000000001</c:v>
                </c:pt>
                <c:pt idx="170">
                  <c:v>165.39599999999999</c:v>
                </c:pt>
                <c:pt idx="171">
                  <c:v>174.678</c:v>
                </c:pt>
                <c:pt idx="172">
                  <c:v>174.61699999999999</c:v>
                </c:pt>
                <c:pt idx="173">
                  <c:v>169.089</c:v>
                </c:pt>
                <c:pt idx="174">
                  <c:v>170.285</c:v>
                </c:pt>
                <c:pt idx="175">
                  <c:v>174.72300000000001</c:v>
                </c:pt>
                <c:pt idx="176">
                  <c:v>175.28399999999999</c:v>
                </c:pt>
                <c:pt idx="177">
                  <c:v>171.953</c:v>
                </c:pt>
                <c:pt idx="178">
                  <c:v>169.06</c:v>
                </c:pt>
                <c:pt idx="179">
                  <c:v>170.34100000000001</c:v>
                </c:pt>
                <c:pt idx="180">
                  <c:v>165.393</c:v>
                </c:pt>
                <c:pt idx="181">
                  <c:v>170.63200000000001</c:v>
                </c:pt>
                <c:pt idx="182">
                  <c:v>177.172</c:v>
                </c:pt>
                <c:pt idx="183">
                  <c:v>174.24299999999999</c:v>
                </c:pt>
                <c:pt idx="184">
                  <c:v>174.566</c:v>
                </c:pt>
                <c:pt idx="185">
                  <c:v>167.947</c:v>
                </c:pt>
                <c:pt idx="186">
                  <c:v>172.845</c:v>
                </c:pt>
                <c:pt idx="187">
                  <c:v>170.27600000000001</c:v>
                </c:pt>
                <c:pt idx="188">
                  <c:v>164.66900000000001</c:v>
                </c:pt>
                <c:pt idx="189">
                  <c:v>172.87100000000001</c:v>
                </c:pt>
                <c:pt idx="190">
                  <c:v>173.36500000000001</c:v>
                </c:pt>
                <c:pt idx="191">
                  <c:v>165.732</c:v>
                </c:pt>
                <c:pt idx="192">
                  <c:v>170.476</c:v>
                </c:pt>
                <c:pt idx="193">
                  <c:v>172.846</c:v>
                </c:pt>
                <c:pt idx="194">
                  <c:v>171.90199999999999</c:v>
                </c:pt>
                <c:pt idx="195">
                  <c:v>174.69800000000001</c:v>
                </c:pt>
                <c:pt idx="196">
                  <c:v>168.99100000000001</c:v>
                </c:pt>
                <c:pt idx="197">
                  <c:v>169.524</c:v>
                </c:pt>
                <c:pt idx="198">
                  <c:v>173.69300000000001</c:v>
                </c:pt>
                <c:pt idx="199">
                  <c:v>174.27199999999999</c:v>
                </c:pt>
                <c:pt idx="200">
                  <c:v>169.15899999999999</c:v>
                </c:pt>
                <c:pt idx="201">
                  <c:v>174.47499999999999</c:v>
                </c:pt>
                <c:pt idx="202">
                  <c:v>169.339</c:v>
                </c:pt>
                <c:pt idx="203">
                  <c:v>172.60599999999999</c:v>
                </c:pt>
                <c:pt idx="204">
                  <c:v>172.755</c:v>
                </c:pt>
                <c:pt idx="205">
                  <c:v>175.83199999999999</c:v>
                </c:pt>
                <c:pt idx="206">
                  <c:v>170.43100000000001</c:v>
                </c:pt>
                <c:pt idx="207">
                  <c:v>167.86699999999999</c:v>
                </c:pt>
                <c:pt idx="208">
                  <c:v>172.20599999999999</c:v>
                </c:pt>
                <c:pt idx="209">
                  <c:v>175.291</c:v>
                </c:pt>
                <c:pt idx="210">
                  <c:v>167.35900000000001</c:v>
                </c:pt>
                <c:pt idx="211">
                  <c:v>175.18700000000001</c:v>
                </c:pt>
                <c:pt idx="212">
                  <c:v>169.845</c:v>
                </c:pt>
                <c:pt idx="213">
                  <c:v>169.35499999999999</c:v>
                </c:pt>
                <c:pt idx="214">
                  <c:v>173.16800000000001</c:v>
                </c:pt>
                <c:pt idx="215">
                  <c:v>171.70099999999999</c:v>
                </c:pt>
                <c:pt idx="216">
                  <c:v>176.916</c:v>
                </c:pt>
                <c:pt idx="217">
                  <c:v>172.94300000000001</c:v>
                </c:pt>
                <c:pt idx="218">
                  <c:v>172.60499999999999</c:v>
                </c:pt>
                <c:pt idx="219">
                  <c:v>170.732</c:v>
                </c:pt>
                <c:pt idx="220">
                  <c:v>170.40100000000001</c:v>
                </c:pt>
                <c:pt idx="221">
                  <c:v>168.40100000000001</c:v>
                </c:pt>
                <c:pt idx="222">
                  <c:v>166.00899999999999</c:v>
                </c:pt>
                <c:pt idx="223">
                  <c:v>170.839</c:v>
                </c:pt>
                <c:pt idx="224">
                  <c:v>172.81800000000001</c:v>
                </c:pt>
                <c:pt idx="225">
                  <c:v>172.08</c:v>
                </c:pt>
                <c:pt idx="226">
                  <c:v>173.96799999999999</c:v>
                </c:pt>
                <c:pt idx="227">
                  <c:v>177.12100000000001</c:v>
                </c:pt>
                <c:pt idx="228">
                  <c:v>175.11199999999999</c:v>
                </c:pt>
                <c:pt idx="229">
                  <c:v>171.774</c:v>
                </c:pt>
                <c:pt idx="230">
                  <c:v>174.68</c:v>
                </c:pt>
                <c:pt idx="231">
                  <c:v>169.209</c:v>
                </c:pt>
                <c:pt idx="232">
                  <c:v>173.87899999999999</c:v>
                </c:pt>
                <c:pt idx="233">
                  <c:v>169.40799999999999</c:v>
                </c:pt>
                <c:pt idx="234">
                  <c:v>174.364</c:v>
                </c:pt>
                <c:pt idx="235">
                  <c:v>175.63800000000001</c:v>
                </c:pt>
                <c:pt idx="236">
                  <c:v>172.739</c:v>
                </c:pt>
                <c:pt idx="237">
                  <c:v>171.46100000000001</c:v>
                </c:pt>
                <c:pt idx="238">
                  <c:v>172.37700000000001</c:v>
                </c:pt>
                <c:pt idx="239">
                  <c:v>169.66900000000001</c:v>
                </c:pt>
                <c:pt idx="240">
                  <c:v>171.59800000000001</c:v>
                </c:pt>
                <c:pt idx="241">
                  <c:v>171.315</c:v>
                </c:pt>
                <c:pt idx="242">
                  <c:v>176.49299999999999</c:v>
                </c:pt>
                <c:pt idx="243">
                  <c:v>170.911</c:v>
                </c:pt>
                <c:pt idx="244">
                  <c:v>172.613</c:v>
                </c:pt>
                <c:pt idx="245">
                  <c:v>175.56299999999999</c:v>
                </c:pt>
                <c:pt idx="246">
                  <c:v>169.446</c:v>
                </c:pt>
                <c:pt idx="247">
                  <c:v>177.779</c:v>
                </c:pt>
                <c:pt idx="248">
                  <c:v>176.048</c:v>
                </c:pt>
                <c:pt idx="249">
                  <c:v>174.756</c:v>
                </c:pt>
                <c:pt idx="250">
                  <c:v>166.34299999999999</c:v>
                </c:pt>
                <c:pt idx="251">
                  <c:v>176.02</c:v>
                </c:pt>
                <c:pt idx="252">
                  <c:v>172.51</c:v>
                </c:pt>
                <c:pt idx="253">
                  <c:v>174.52099999999999</c:v>
                </c:pt>
                <c:pt idx="254">
                  <c:v>168.822</c:v>
                </c:pt>
                <c:pt idx="255">
                  <c:v>169.11799999999999</c:v>
                </c:pt>
                <c:pt idx="256">
                  <c:v>173.37799999999999</c:v>
                </c:pt>
                <c:pt idx="257">
                  <c:v>175.52500000000001</c:v>
                </c:pt>
                <c:pt idx="258">
                  <c:v>176.03100000000001</c:v>
                </c:pt>
                <c:pt idx="259">
                  <c:v>172.267</c:v>
                </c:pt>
                <c:pt idx="260">
                  <c:v>173.714</c:v>
                </c:pt>
                <c:pt idx="261">
                  <c:v>174.828</c:v>
                </c:pt>
                <c:pt idx="262">
                  <c:v>168.04499999999999</c:v>
                </c:pt>
                <c:pt idx="263">
                  <c:v>163.39599999999999</c:v>
                </c:pt>
                <c:pt idx="264">
                  <c:v>172.18700000000001</c:v>
                </c:pt>
                <c:pt idx="265">
                  <c:v>172.845</c:v>
                </c:pt>
                <c:pt idx="266">
                  <c:v>177.898</c:v>
                </c:pt>
                <c:pt idx="267">
                  <c:v>174.82900000000001</c:v>
                </c:pt>
                <c:pt idx="268">
                  <c:v>173.149</c:v>
                </c:pt>
                <c:pt idx="269">
                  <c:v>169.672</c:v>
                </c:pt>
                <c:pt idx="270">
                  <c:v>163.875</c:v>
                </c:pt>
                <c:pt idx="271">
                  <c:v>173.62100000000001</c:v>
                </c:pt>
                <c:pt idx="272">
                  <c:v>175.995</c:v>
                </c:pt>
                <c:pt idx="273">
                  <c:v>165.54900000000001</c:v>
                </c:pt>
                <c:pt idx="274">
                  <c:v>172.90700000000001</c:v>
                </c:pt>
                <c:pt idx="275">
                  <c:v>170.94499999999999</c:v>
                </c:pt>
                <c:pt idx="276">
                  <c:v>173.24299999999999</c:v>
                </c:pt>
                <c:pt idx="277">
                  <c:v>162.886</c:v>
                </c:pt>
                <c:pt idx="278">
                  <c:v>173.465</c:v>
                </c:pt>
                <c:pt idx="279">
                  <c:v>167.42699999999999</c:v>
                </c:pt>
                <c:pt idx="280">
                  <c:v>172.22900000000001</c:v>
                </c:pt>
                <c:pt idx="281">
                  <c:v>170.572</c:v>
                </c:pt>
                <c:pt idx="282">
                  <c:v>179.31399999999999</c:v>
                </c:pt>
                <c:pt idx="283">
                  <c:v>166.506</c:v>
                </c:pt>
                <c:pt idx="284">
                  <c:v>176.44499999999999</c:v>
                </c:pt>
                <c:pt idx="285">
                  <c:v>165.422</c:v>
                </c:pt>
                <c:pt idx="286">
                  <c:v>172.39400000000001</c:v>
                </c:pt>
                <c:pt idx="287">
                  <c:v>175.16499999999999</c:v>
                </c:pt>
                <c:pt idx="288">
                  <c:v>172.38499999999999</c:v>
                </c:pt>
                <c:pt idx="289">
                  <c:v>173.697</c:v>
                </c:pt>
                <c:pt idx="290">
                  <c:v>175.01599999999999</c:v>
                </c:pt>
                <c:pt idx="291">
                  <c:v>173.83699999999999</c:v>
                </c:pt>
                <c:pt idx="292">
                  <c:v>170.30799999999999</c:v>
                </c:pt>
                <c:pt idx="293">
                  <c:v>169.298</c:v>
                </c:pt>
                <c:pt idx="294">
                  <c:v>173.56399999999999</c:v>
                </c:pt>
                <c:pt idx="295">
                  <c:v>173.90299999999999</c:v>
                </c:pt>
                <c:pt idx="296">
                  <c:v>172.36199999999999</c:v>
                </c:pt>
                <c:pt idx="297">
                  <c:v>173.93899999999999</c:v>
                </c:pt>
                <c:pt idx="298">
                  <c:v>170.62200000000001</c:v>
                </c:pt>
                <c:pt idx="299">
                  <c:v>172.58799999999999</c:v>
                </c:pt>
                <c:pt idx="300">
                  <c:v>174.11</c:v>
                </c:pt>
                <c:pt idx="301">
                  <c:v>173.50299999999999</c:v>
                </c:pt>
                <c:pt idx="302">
                  <c:v>172.5</c:v>
                </c:pt>
                <c:pt idx="303">
                  <c:v>171.97</c:v>
                </c:pt>
                <c:pt idx="304">
                  <c:v>170.006</c:v>
                </c:pt>
                <c:pt idx="305">
                  <c:v>175.648</c:v>
                </c:pt>
                <c:pt idx="306">
                  <c:v>172.227</c:v>
                </c:pt>
                <c:pt idx="307">
                  <c:v>172.745</c:v>
                </c:pt>
                <c:pt idx="308">
                  <c:v>169.68100000000001</c:v>
                </c:pt>
                <c:pt idx="309">
                  <c:v>173.12</c:v>
                </c:pt>
                <c:pt idx="310">
                  <c:v>175.77500000000001</c:v>
                </c:pt>
                <c:pt idx="311">
                  <c:v>172.79499999999999</c:v>
                </c:pt>
                <c:pt idx="312">
                  <c:v>171.523</c:v>
                </c:pt>
                <c:pt idx="313">
                  <c:v>172.11500000000001</c:v>
                </c:pt>
                <c:pt idx="314">
                  <c:v>171.941</c:v>
                </c:pt>
                <c:pt idx="315">
                  <c:v>174.01400000000001</c:v>
                </c:pt>
                <c:pt idx="316">
                  <c:v>173.37299999999999</c:v>
                </c:pt>
                <c:pt idx="317">
                  <c:v>173.767</c:v>
                </c:pt>
                <c:pt idx="318">
                  <c:v>172.001</c:v>
                </c:pt>
                <c:pt idx="319">
                  <c:v>174.06800000000001</c:v>
                </c:pt>
                <c:pt idx="320">
                  <c:v>174.655</c:v>
                </c:pt>
                <c:pt idx="321">
                  <c:v>174.70699999999999</c:v>
                </c:pt>
                <c:pt idx="322">
                  <c:v>174.53100000000001</c:v>
                </c:pt>
                <c:pt idx="323">
                  <c:v>170.60300000000001</c:v>
                </c:pt>
                <c:pt idx="324">
                  <c:v>165.869</c:v>
                </c:pt>
                <c:pt idx="325">
                  <c:v>171.1</c:v>
                </c:pt>
                <c:pt idx="326">
                  <c:v>175.15899999999999</c:v>
                </c:pt>
                <c:pt idx="327">
                  <c:v>170.34399999999999</c:v>
                </c:pt>
                <c:pt idx="328">
                  <c:v>169.31299999999999</c:v>
                </c:pt>
                <c:pt idx="329">
                  <c:v>177.27</c:v>
                </c:pt>
                <c:pt idx="330">
                  <c:v>162.06899999999999</c:v>
                </c:pt>
                <c:pt idx="331">
                  <c:v>171.83699999999999</c:v>
                </c:pt>
                <c:pt idx="332">
                  <c:v>171.05600000000001</c:v>
                </c:pt>
                <c:pt idx="333">
                  <c:v>172.86699999999999</c:v>
                </c:pt>
                <c:pt idx="334">
                  <c:v>168.411</c:v>
                </c:pt>
                <c:pt idx="335">
                  <c:v>162.50800000000001</c:v>
                </c:pt>
                <c:pt idx="336">
                  <c:v>175.73599999999999</c:v>
                </c:pt>
                <c:pt idx="337">
                  <c:v>168.87</c:v>
                </c:pt>
                <c:pt idx="338">
                  <c:v>172.274</c:v>
                </c:pt>
                <c:pt idx="339">
                  <c:v>171.13200000000001</c:v>
                </c:pt>
                <c:pt idx="340">
                  <c:v>179.21700000000001</c:v>
                </c:pt>
                <c:pt idx="341">
                  <c:v>165.667</c:v>
                </c:pt>
                <c:pt idx="342">
                  <c:v>172.35</c:v>
                </c:pt>
                <c:pt idx="343">
                  <c:v>174.96100000000001</c:v>
                </c:pt>
                <c:pt idx="344">
                  <c:v>168.86099999999999</c:v>
                </c:pt>
                <c:pt idx="345">
                  <c:v>176.63300000000001</c:v>
                </c:pt>
                <c:pt idx="346">
                  <c:v>173.18299999999999</c:v>
                </c:pt>
                <c:pt idx="347">
                  <c:v>174.2</c:v>
                </c:pt>
                <c:pt idx="348">
                  <c:v>168.82900000000001</c:v>
                </c:pt>
                <c:pt idx="349">
                  <c:v>164.92599999999999</c:v>
                </c:pt>
                <c:pt idx="350">
                  <c:v>174.15600000000001</c:v>
                </c:pt>
                <c:pt idx="351">
                  <c:v>163.48500000000001</c:v>
                </c:pt>
                <c:pt idx="352">
                  <c:v>167.30799999999999</c:v>
                </c:pt>
                <c:pt idx="353">
                  <c:v>170.434</c:v>
                </c:pt>
                <c:pt idx="354">
                  <c:v>170.14</c:v>
                </c:pt>
                <c:pt idx="355">
                  <c:v>169.857</c:v>
                </c:pt>
                <c:pt idx="356">
                  <c:v>173.57</c:v>
                </c:pt>
                <c:pt idx="357">
                  <c:v>170.19399999999999</c:v>
                </c:pt>
                <c:pt idx="358">
                  <c:v>174.364</c:v>
                </c:pt>
                <c:pt idx="359">
                  <c:v>174.209</c:v>
                </c:pt>
                <c:pt idx="360">
                  <c:v>165.18600000000001</c:v>
                </c:pt>
                <c:pt idx="361">
                  <c:v>173.554</c:v>
                </c:pt>
                <c:pt idx="362">
                  <c:v>174.02</c:v>
                </c:pt>
                <c:pt idx="363">
                  <c:v>170.69200000000001</c:v>
                </c:pt>
                <c:pt idx="364">
                  <c:v>170.38399999999999</c:v>
                </c:pt>
                <c:pt idx="365">
                  <c:v>174.94</c:v>
                </c:pt>
                <c:pt idx="366">
                  <c:v>174.571</c:v>
                </c:pt>
                <c:pt idx="367">
                  <c:v>171.38900000000001</c:v>
                </c:pt>
                <c:pt idx="368">
                  <c:v>177.94499999999999</c:v>
                </c:pt>
                <c:pt idx="369">
                  <c:v>168.96199999999999</c:v>
                </c:pt>
                <c:pt idx="370">
                  <c:v>171.38900000000001</c:v>
                </c:pt>
                <c:pt idx="371">
                  <c:v>169.20400000000001</c:v>
                </c:pt>
                <c:pt idx="372">
                  <c:v>169.61</c:v>
                </c:pt>
                <c:pt idx="373">
                  <c:v>166.922</c:v>
                </c:pt>
                <c:pt idx="374">
                  <c:v>168.38900000000001</c:v>
                </c:pt>
                <c:pt idx="375">
                  <c:v>172.87899999999999</c:v>
                </c:pt>
                <c:pt idx="376">
                  <c:v>166.816</c:v>
                </c:pt>
                <c:pt idx="377">
                  <c:v>174.273</c:v>
                </c:pt>
                <c:pt idx="378">
                  <c:v>174.137</c:v>
                </c:pt>
                <c:pt idx="379">
                  <c:v>174.08199999999999</c:v>
                </c:pt>
                <c:pt idx="380">
                  <c:v>170.45500000000001</c:v>
                </c:pt>
                <c:pt idx="381">
                  <c:v>175.946</c:v>
                </c:pt>
                <c:pt idx="382">
                  <c:v>172.173</c:v>
                </c:pt>
                <c:pt idx="383">
                  <c:v>168.96799999999999</c:v>
                </c:pt>
                <c:pt idx="384">
                  <c:v>173.274</c:v>
                </c:pt>
                <c:pt idx="385">
                  <c:v>171.73500000000001</c:v>
                </c:pt>
                <c:pt idx="386">
                  <c:v>173.26400000000001</c:v>
                </c:pt>
                <c:pt idx="387">
                  <c:v>168.22499999999999</c:v>
                </c:pt>
                <c:pt idx="388">
                  <c:v>176.483</c:v>
                </c:pt>
                <c:pt idx="389">
                  <c:v>170.982</c:v>
                </c:pt>
                <c:pt idx="390">
                  <c:v>171.81700000000001</c:v>
                </c:pt>
                <c:pt idx="391">
                  <c:v>174.94300000000001</c:v>
                </c:pt>
                <c:pt idx="392">
                  <c:v>167.55199999999999</c:v>
                </c:pt>
                <c:pt idx="393">
                  <c:v>174.87</c:v>
                </c:pt>
                <c:pt idx="394">
                  <c:v>173.52</c:v>
                </c:pt>
                <c:pt idx="395">
                  <c:v>173.614</c:v>
                </c:pt>
                <c:pt idx="396">
                  <c:v>171.09200000000001</c:v>
                </c:pt>
                <c:pt idx="397">
                  <c:v>175.78800000000001</c:v>
                </c:pt>
                <c:pt idx="398">
                  <c:v>173.87100000000001</c:v>
                </c:pt>
                <c:pt idx="399">
                  <c:v>164.45400000000001</c:v>
                </c:pt>
                <c:pt idx="400">
                  <c:v>169.791</c:v>
                </c:pt>
                <c:pt idx="401">
                  <c:v>175.637</c:v>
                </c:pt>
                <c:pt idx="402">
                  <c:v>168</c:v>
                </c:pt>
                <c:pt idx="403">
                  <c:v>175.71600000000001</c:v>
                </c:pt>
                <c:pt idx="404">
                  <c:v>166.64400000000001</c:v>
                </c:pt>
                <c:pt idx="405">
                  <c:v>174.054</c:v>
                </c:pt>
                <c:pt idx="406">
                  <c:v>161.60599999999999</c:v>
                </c:pt>
                <c:pt idx="407">
                  <c:v>172.97800000000001</c:v>
                </c:pt>
                <c:pt idx="408">
                  <c:v>166.916</c:v>
                </c:pt>
                <c:pt idx="409">
                  <c:v>167.15100000000001</c:v>
                </c:pt>
                <c:pt idx="410">
                  <c:v>173.09299999999999</c:v>
                </c:pt>
                <c:pt idx="411">
                  <c:v>178.07</c:v>
                </c:pt>
                <c:pt idx="412">
                  <c:v>173.48099999999999</c:v>
                </c:pt>
                <c:pt idx="413">
                  <c:v>171.858</c:v>
                </c:pt>
                <c:pt idx="414">
                  <c:v>174.03299999999999</c:v>
                </c:pt>
                <c:pt idx="415">
                  <c:v>165.87799999999999</c:v>
                </c:pt>
                <c:pt idx="416">
                  <c:v>168.26499999999999</c:v>
                </c:pt>
                <c:pt idx="417">
                  <c:v>173.059</c:v>
                </c:pt>
                <c:pt idx="418">
                  <c:v>171.43700000000001</c:v>
                </c:pt>
                <c:pt idx="419">
                  <c:v>176.65100000000001</c:v>
                </c:pt>
                <c:pt idx="420">
                  <c:v>172.06700000000001</c:v>
                </c:pt>
                <c:pt idx="421">
                  <c:v>173.084</c:v>
                </c:pt>
                <c:pt idx="422">
                  <c:v>168.696</c:v>
                </c:pt>
                <c:pt idx="423">
                  <c:v>171.209</c:v>
                </c:pt>
                <c:pt idx="424">
                  <c:v>169.62899999999999</c:v>
                </c:pt>
                <c:pt idx="425">
                  <c:v>173.13</c:v>
                </c:pt>
                <c:pt idx="426">
                  <c:v>174.893</c:v>
                </c:pt>
                <c:pt idx="427">
                  <c:v>169.36199999999999</c:v>
                </c:pt>
                <c:pt idx="428">
                  <c:v>171.57900000000001</c:v>
                </c:pt>
                <c:pt idx="429">
                  <c:v>169.84399999999999</c:v>
                </c:pt>
                <c:pt idx="430">
                  <c:v>175.16800000000001</c:v>
                </c:pt>
                <c:pt idx="431">
                  <c:v>162.57499999999999</c:v>
                </c:pt>
                <c:pt idx="432">
                  <c:v>170.946</c:v>
                </c:pt>
                <c:pt idx="433">
                  <c:v>171.96100000000001</c:v>
                </c:pt>
                <c:pt idx="434">
                  <c:v>173.22800000000001</c:v>
                </c:pt>
                <c:pt idx="435">
                  <c:v>172.88900000000001</c:v>
                </c:pt>
                <c:pt idx="436">
                  <c:v>172.178</c:v>
                </c:pt>
                <c:pt idx="437">
                  <c:v>170.077</c:v>
                </c:pt>
                <c:pt idx="438">
                  <c:v>172.714</c:v>
                </c:pt>
                <c:pt idx="439">
                  <c:v>168.316</c:v>
                </c:pt>
                <c:pt idx="440">
                  <c:v>171.48599999999999</c:v>
                </c:pt>
                <c:pt idx="441">
                  <c:v>175.626</c:v>
                </c:pt>
                <c:pt idx="442">
                  <c:v>171.85400000000001</c:v>
                </c:pt>
                <c:pt idx="443">
                  <c:v>170.245</c:v>
                </c:pt>
                <c:pt idx="444">
                  <c:v>169.529</c:v>
                </c:pt>
                <c:pt idx="445">
                  <c:v>169.536</c:v>
                </c:pt>
                <c:pt idx="446">
                  <c:v>164.47399999999999</c:v>
                </c:pt>
                <c:pt idx="447">
                  <c:v>170.31700000000001</c:v>
                </c:pt>
                <c:pt idx="448">
                  <c:v>176.447</c:v>
                </c:pt>
                <c:pt idx="449">
                  <c:v>171.19200000000001</c:v>
                </c:pt>
                <c:pt idx="450">
                  <c:v>166.917</c:v>
                </c:pt>
                <c:pt idx="451">
                  <c:v>176.68899999999999</c:v>
                </c:pt>
                <c:pt idx="452">
                  <c:v>167.22200000000001</c:v>
                </c:pt>
                <c:pt idx="453">
                  <c:v>173.81800000000001</c:v>
                </c:pt>
                <c:pt idx="454">
                  <c:v>170.01900000000001</c:v>
                </c:pt>
                <c:pt idx="455">
                  <c:v>164.19499999999999</c:v>
                </c:pt>
                <c:pt idx="456">
                  <c:v>159.94300000000001</c:v>
                </c:pt>
                <c:pt idx="457">
                  <c:v>170.33799999999999</c:v>
                </c:pt>
                <c:pt idx="458">
                  <c:v>174.96799999999999</c:v>
                </c:pt>
                <c:pt idx="459">
                  <c:v>169.988</c:v>
                </c:pt>
                <c:pt idx="460">
                  <c:v>172.51599999999999</c:v>
                </c:pt>
                <c:pt idx="461">
                  <c:v>166.50899999999999</c:v>
                </c:pt>
                <c:pt idx="462">
                  <c:v>167.08199999999999</c:v>
                </c:pt>
                <c:pt idx="463">
                  <c:v>168.804</c:v>
                </c:pt>
                <c:pt idx="464">
                  <c:v>169.261</c:v>
                </c:pt>
                <c:pt idx="465">
                  <c:v>170.63399999999999</c:v>
                </c:pt>
                <c:pt idx="466">
                  <c:v>165.79900000000001</c:v>
                </c:pt>
                <c:pt idx="467">
                  <c:v>168.13399999999999</c:v>
                </c:pt>
                <c:pt idx="468">
                  <c:v>172.51499999999999</c:v>
                </c:pt>
                <c:pt idx="469">
                  <c:v>165.66399999999999</c:v>
                </c:pt>
                <c:pt idx="470">
                  <c:v>167.43199999999999</c:v>
                </c:pt>
                <c:pt idx="471">
                  <c:v>168.74799999999999</c:v>
                </c:pt>
                <c:pt idx="472">
                  <c:v>174.96700000000001</c:v>
                </c:pt>
                <c:pt idx="473">
                  <c:v>172.96899999999999</c:v>
                </c:pt>
                <c:pt idx="474">
                  <c:v>162.411</c:v>
                </c:pt>
                <c:pt idx="475">
                  <c:v>173.797</c:v>
                </c:pt>
                <c:pt idx="476">
                  <c:v>179.02</c:v>
                </c:pt>
                <c:pt idx="477">
                  <c:v>175.31100000000001</c:v>
                </c:pt>
                <c:pt idx="478">
                  <c:v>168.05099999999999</c:v>
                </c:pt>
                <c:pt idx="479">
                  <c:v>166.89599999999999</c:v>
                </c:pt>
                <c:pt idx="480">
                  <c:v>169.21700000000001</c:v>
                </c:pt>
                <c:pt idx="481">
                  <c:v>174.19499999999999</c:v>
                </c:pt>
                <c:pt idx="482">
                  <c:v>168.43299999999999</c:v>
                </c:pt>
                <c:pt idx="483">
                  <c:v>170.24199999999999</c:v>
                </c:pt>
                <c:pt idx="484">
                  <c:v>160.821</c:v>
                </c:pt>
                <c:pt idx="485">
                  <c:v>174.20699999999999</c:v>
                </c:pt>
                <c:pt idx="486">
                  <c:v>166.54400000000001</c:v>
                </c:pt>
                <c:pt idx="487">
                  <c:v>167.114</c:v>
                </c:pt>
                <c:pt idx="488">
                  <c:v>168.82</c:v>
                </c:pt>
                <c:pt idx="489">
                  <c:v>174.14400000000001</c:v>
                </c:pt>
                <c:pt idx="490">
                  <c:v>169.37100000000001</c:v>
                </c:pt>
                <c:pt idx="491">
                  <c:v>168.09299999999999</c:v>
                </c:pt>
                <c:pt idx="492">
                  <c:v>170.74</c:v>
                </c:pt>
                <c:pt idx="493">
                  <c:v>173.39500000000001</c:v>
                </c:pt>
                <c:pt idx="494">
                  <c:v>171.107</c:v>
                </c:pt>
                <c:pt idx="495">
                  <c:v>173.55600000000001</c:v>
                </c:pt>
                <c:pt idx="496">
                  <c:v>167.53200000000001</c:v>
                </c:pt>
                <c:pt idx="497">
                  <c:v>168.28399999999999</c:v>
                </c:pt>
                <c:pt idx="498">
                  <c:v>171.416</c:v>
                </c:pt>
                <c:pt idx="499">
                  <c:v>171.39099999999999</c:v>
                </c:pt>
                <c:pt idx="500">
                  <c:v>172.703</c:v>
                </c:pt>
                <c:pt idx="501">
                  <c:v>171.22300000000001</c:v>
                </c:pt>
                <c:pt idx="502">
                  <c:v>163.54</c:v>
                </c:pt>
                <c:pt idx="503">
                  <c:v>171.13499999999999</c:v>
                </c:pt>
                <c:pt idx="504">
                  <c:v>170.268</c:v>
                </c:pt>
                <c:pt idx="505">
                  <c:v>170.066</c:v>
                </c:pt>
                <c:pt idx="506">
                  <c:v>172.709</c:v>
                </c:pt>
                <c:pt idx="507">
                  <c:v>172.66200000000001</c:v>
                </c:pt>
                <c:pt idx="508">
                  <c:v>164.422</c:v>
                </c:pt>
                <c:pt idx="509">
                  <c:v>175.548</c:v>
                </c:pt>
                <c:pt idx="510">
                  <c:v>170.09100000000001</c:v>
                </c:pt>
                <c:pt idx="511">
                  <c:v>166.96199999999999</c:v>
                </c:pt>
                <c:pt idx="512">
                  <c:v>169.43899999999999</c:v>
                </c:pt>
                <c:pt idx="513">
                  <c:v>173.315</c:v>
                </c:pt>
                <c:pt idx="514">
                  <c:v>177.44200000000001</c:v>
                </c:pt>
                <c:pt idx="515">
                  <c:v>162.608</c:v>
                </c:pt>
                <c:pt idx="516">
                  <c:v>171.09</c:v>
                </c:pt>
                <c:pt idx="517">
                  <c:v>173.703</c:v>
                </c:pt>
                <c:pt idx="518">
                  <c:v>170.876</c:v>
                </c:pt>
                <c:pt idx="519">
                  <c:v>174.78800000000001</c:v>
                </c:pt>
                <c:pt idx="520">
                  <c:v>168.928</c:v>
                </c:pt>
                <c:pt idx="521">
                  <c:v>166.50700000000001</c:v>
                </c:pt>
                <c:pt idx="522">
                  <c:v>172.44</c:v>
                </c:pt>
                <c:pt idx="523">
                  <c:v>167.41900000000001</c:v>
                </c:pt>
                <c:pt idx="524">
                  <c:v>167.46100000000001</c:v>
                </c:pt>
                <c:pt idx="525">
                  <c:v>170.715</c:v>
                </c:pt>
                <c:pt idx="526">
                  <c:v>176.005</c:v>
                </c:pt>
                <c:pt idx="527">
                  <c:v>166.214</c:v>
                </c:pt>
                <c:pt idx="528">
                  <c:v>170.96600000000001</c:v>
                </c:pt>
                <c:pt idx="529">
                  <c:v>167.79300000000001</c:v>
                </c:pt>
                <c:pt idx="530">
                  <c:v>171.875</c:v>
                </c:pt>
                <c:pt idx="531">
                  <c:v>170.97300000000001</c:v>
                </c:pt>
                <c:pt idx="532">
                  <c:v>173.99600000000001</c:v>
                </c:pt>
                <c:pt idx="533">
                  <c:v>164.601</c:v>
                </c:pt>
                <c:pt idx="534">
                  <c:v>171.863</c:v>
                </c:pt>
                <c:pt idx="535">
                  <c:v>166.57499999999999</c:v>
                </c:pt>
                <c:pt idx="536">
                  <c:v>167.262</c:v>
                </c:pt>
                <c:pt idx="537">
                  <c:v>174.06399999999999</c:v>
                </c:pt>
                <c:pt idx="538">
                  <c:v>167.904</c:v>
                </c:pt>
                <c:pt idx="539">
                  <c:v>170.35900000000001</c:v>
                </c:pt>
                <c:pt idx="540">
                  <c:v>171.05199999999999</c:v>
                </c:pt>
                <c:pt idx="541">
                  <c:v>172.321</c:v>
                </c:pt>
                <c:pt idx="542">
                  <c:v>171.77799999999999</c:v>
                </c:pt>
                <c:pt idx="543">
                  <c:v>166.726</c:v>
                </c:pt>
                <c:pt idx="544">
                  <c:v>169.298</c:v>
                </c:pt>
                <c:pt idx="545">
                  <c:v>171.643</c:v>
                </c:pt>
                <c:pt idx="546">
                  <c:v>171.59700000000001</c:v>
                </c:pt>
                <c:pt idx="547">
                  <c:v>171.16800000000001</c:v>
                </c:pt>
                <c:pt idx="548">
                  <c:v>170.059</c:v>
                </c:pt>
                <c:pt idx="549">
                  <c:v>170.99799999999999</c:v>
                </c:pt>
                <c:pt idx="550">
                  <c:v>172.874</c:v>
                </c:pt>
                <c:pt idx="551">
                  <c:v>164.28899999999999</c:v>
                </c:pt>
                <c:pt idx="552">
                  <c:v>170.99299999999999</c:v>
                </c:pt>
                <c:pt idx="553">
                  <c:v>172.36</c:v>
                </c:pt>
                <c:pt idx="554">
                  <c:v>170.71899999999999</c:v>
                </c:pt>
                <c:pt idx="555">
                  <c:v>170.959</c:v>
                </c:pt>
                <c:pt idx="556">
                  <c:v>171.23099999999999</c:v>
                </c:pt>
                <c:pt idx="557">
                  <c:v>171.03899999999999</c:v>
                </c:pt>
                <c:pt idx="558">
                  <c:v>169.541</c:v>
                </c:pt>
                <c:pt idx="559">
                  <c:v>171.32499999999999</c:v>
                </c:pt>
                <c:pt idx="560">
                  <c:v>165.334</c:v>
                </c:pt>
                <c:pt idx="561">
                  <c:v>172.19900000000001</c:v>
                </c:pt>
                <c:pt idx="562">
                  <c:v>173.90100000000001</c:v>
                </c:pt>
                <c:pt idx="563">
                  <c:v>160.709</c:v>
                </c:pt>
                <c:pt idx="564">
                  <c:v>173.44399999999999</c:v>
                </c:pt>
                <c:pt idx="565">
                  <c:v>162.964</c:v>
                </c:pt>
                <c:pt idx="566">
                  <c:v>170.19800000000001</c:v>
                </c:pt>
                <c:pt idx="567">
                  <c:v>164.78200000000001</c:v>
                </c:pt>
                <c:pt idx="568">
                  <c:v>172.905</c:v>
                </c:pt>
                <c:pt idx="569">
                  <c:v>171.18899999999999</c:v>
                </c:pt>
                <c:pt idx="570">
                  <c:v>170.785</c:v>
                </c:pt>
                <c:pt idx="571">
                  <c:v>165.80500000000001</c:v>
                </c:pt>
                <c:pt idx="572">
                  <c:v>169.12</c:v>
                </c:pt>
                <c:pt idx="573">
                  <c:v>160.28299999999999</c:v>
                </c:pt>
                <c:pt idx="574">
                  <c:v>171.11699999999999</c:v>
                </c:pt>
                <c:pt idx="575">
                  <c:v>168.09700000000001</c:v>
                </c:pt>
                <c:pt idx="576">
                  <c:v>172.05</c:v>
                </c:pt>
                <c:pt idx="577">
                  <c:v>170.34100000000001</c:v>
                </c:pt>
                <c:pt idx="578">
                  <c:v>163.10499999999999</c:v>
                </c:pt>
                <c:pt idx="579">
                  <c:v>171.798</c:v>
                </c:pt>
                <c:pt idx="580">
                  <c:v>163.983</c:v>
                </c:pt>
                <c:pt idx="581">
                  <c:v>170.43100000000001</c:v>
                </c:pt>
                <c:pt idx="582">
                  <c:v>172.39</c:v>
                </c:pt>
                <c:pt idx="583">
                  <c:v>167.37</c:v>
                </c:pt>
                <c:pt idx="584">
                  <c:v>173.62299999999999</c:v>
                </c:pt>
                <c:pt idx="585">
                  <c:v>170.24700000000001</c:v>
                </c:pt>
                <c:pt idx="586">
                  <c:v>162.77600000000001</c:v>
                </c:pt>
                <c:pt idx="587">
                  <c:v>170.94800000000001</c:v>
                </c:pt>
                <c:pt idx="588">
                  <c:v>172.506</c:v>
                </c:pt>
                <c:pt idx="589">
                  <c:v>173.613</c:v>
                </c:pt>
                <c:pt idx="590">
                  <c:v>171.98400000000001</c:v>
                </c:pt>
                <c:pt idx="591">
                  <c:v>165.46</c:v>
                </c:pt>
                <c:pt idx="592">
                  <c:v>170.59100000000001</c:v>
                </c:pt>
                <c:pt idx="593">
                  <c:v>168.23099999999999</c:v>
                </c:pt>
                <c:pt idx="594">
                  <c:v>166.209</c:v>
                </c:pt>
                <c:pt idx="595">
                  <c:v>164.42699999999999</c:v>
                </c:pt>
                <c:pt idx="596">
                  <c:v>167.67400000000001</c:v>
                </c:pt>
                <c:pt idx="597">
                  <c:v>161.62200000000001</c:v>
                </c:pt>
                <c:pt idx="598">
                  <c:v>167.37799999999999</c:v>
                </c:pt>
                <c:pt idx="599">
                  <c:v>169.49199999999999</c:v>
                </c:pt>
                <c:pt idx="600">
                  <c:v>168.20699999999999</c:v>
                </c:pt>
                <c:pt idx="601">
                  <c:v>170.107</c:v>
                </c:pt>
                <c:pt idx="602">
                  <c:v>169.541</c:v>
                </c:pt>
                <c:pt idx="603">
                  <c:v>167.93600000000001</c:v>
                </c:pt>
                <c:pt idx="604">
                  <c:v>169.18799999999999</c:v>
                </c:pt>
                <c:pt idx="605">
                  <c:v>173.72200000000001</c:v>
                </c:pt>
                <c:pt idx="606">
                  <c:v>164.262</c:v>
                </c:pt>
                <c:pt idx="607">
                  <c:v>169.09100000000001</c:v>
                </c:pt>
                <c:pt idx="608">
                  <c:v>166.816</c:v>
                </c:pt>
                <c:pt idx="609">
                  <c:v>165.42099999999999</c:v>
                </c:pt>
                <c:pt idx="610">
                  <c:v>165.62899999999999</c:v>
                </c:pt>
                <c:pt idx="611">
                  <c:v>163.25299999999999</c:v>
                </c:pt>
                <c:pt idx="612">
                  <c:v>169.83199999999999</c:v>
                </c:pt>
                <c:pt idx="613">
                  <c:v>171.80099999999999</c:v>
                </c:pt>
                <c:pt idx="614">
                  <c:v>165.91900000000001</c:v>
                </c:pt>
                <c:pt idx="615">
                  <c:v>168.65700000000001</c:v>
                </c:pt>
                <c:pt idx="616">
                  <c:v>163.94</c:v>
                </c:pt>
                <c:pt idx="617">
                  <c:v>170.095</c:v>
                </c:pt>
                <c:pt idx="618">
                  <c:v>167.00899999999999</c:v>
                </c:pt>
                <c:pt idx="619">
                  <c:v>169.59899999999999</c:v>
                </c:pt>
                <c:pt idx="620">
                  <c:v>164.77099999999999</c:v>
                </c:pt>
                <c:pt idx="621">
                  <c:v>171.066</c:v>
                </c:pt>
                <c:pt idx="622">
                  <c:v>167.71899999999999</c:v>
                </c:pt>
                <c:pt idx="623">
                  <c:v>174.16399999999999</c:v>
                </c:pt>
                <c:pt idx="624">
                  <c:v>169.21600000000001</c:v>
                </c:pt>
                <c:pt idx="625">
                  <c:v>164.554</c:v>
                </c:pt>
                <c:pt idx="626">
                  <c:v>167.441</c:v>
                </c:pt>
                <c:pt idx="627">
                  <c:v>168.48</c:v>
                </c:pt>
                <c:pt idx="628">
                  <c:v>160.38999999999999</c:v>
                </c:pt>
                <c:pt idx="629">
                  <c:v>167.785</c:v>
                </c:pt>
                <c:pt idx="630">
                  <c:v>170.92500000000001</c:v>
                </c:pt>
                <c:pt idx="631">
                  <c:v>170.529</c:v>
                </c:pt>
                <c:pt idx="632">
                  <c:v>164.227</c:v>
                </c:pt>
                <c:pt idx="633">
                  <c:v>171.47399999999999</c:v>
                </c:pt>
                <c:pt idx="634">
                  <c:v>169.5</c:v>
                </c:pt>
                <c:pt idx="635">
                  <c:v>170.01300000000001</c:v>
                </c:pt>
                <c:pt idx="636">
                  <c:v>166.67599999999999</c:v>
                </c:pt>
                <c:pt idx="637">
                  <c:v>167.839</c:v>
                </c:pt>
                <c:pt idx="638">
                  <c:v>167.58699999999999</c:v>
                </c:pt>
                <c:pt idx="639">
                  <c:v>169.71299999999999</c:v>
                </c:pt>
                <c:pt idx="640">
                  <c:v>168.208</c:v>
                </c:pt>
                <c:pt idx="641">
                  <c:v>168.47900000000001</c:v>
                </c:pt>
                <c:pt idx="642">
                  <c:v>166.989</c:v>
                </c:pt>
                <c:pt idx="643">
                  <c:v>168.69499999999999</c:v>
                </c:pt>
                <c:pt idx="644">
                  <c:v>165.80600000000001</c:v>
                </c:pt>
                <c:pt idx="645">
                  <c:v>164.80099999999999</c:v>
                </c:pt>
                <c:pt idx="646">
                  <c:v>170.12299999999999</c:v>
                </c:pt>
                <c:pt idx="647">
                  <c:v>167.762</c:v>
                </c:pt>
                <c:pt idx="648">
                  <c:v>164.99600000000001</c:v>
                </c:pt>
                <c:pt idx="649">
                  <c:v>167.86699999999999</c:v>
                </c:pt>
                <c:pt idx="650">
                  <c:v>166.822</c:v>
                </c:pt>
                <c:pt idx="651">
                  <c:v>164.435</c:v>
                </c:pt>
                <c:pt idx="652">
                  <c:v>170.476</c:v>
                </c:pt>
                <c:pt idx="653">
                  <c:v>172.83500000000001</c:v>
                </c:pt>
                <c:pt idx="654">
                  <c:v>167.90299999999999</c:v>
                </c:pt>
                <c:pt idx="655">
                  <c:v>168.93299999999999</c:v>
                </c:pt>
                <c:pt idx="656">
                  <c:v>172.018</c:v>
                </c:pt>
                <c:pt idx="657">
                  <c:v>169.41</c:v>
                </c:pt>
                <c:pt idx="658">
                  <c:v>169.56399999999999</c:v>
                </c:pt>
                <c:pt idx="659">
                  <c:v>170.34299999999999</c:v>
                </c:pt>
                <c:pt idx="660">
                  <c:v>170.358</c:v>
                </c:pt>
                <c:pt idx="661">
                  <c:v>168.928</c:v>
                </c:pt>
                <c:pt idx="662">
                  <c:v>166.244</c:v>
                </c:pt>
                <c:pt idx="663">
                  <c:v>165.83199999999999</c:v>
                </c:pt>
                <c:pt idx="664">
                  <c:v>171.62</c:v>
                </c:pt>
                <c:pt idx="665">
                  <c:v>171.03100000000001</c:v>
                </c:pt>
                <c:pt idx="666">
                  <c:v>167.078</c:v>
                </c:pt>
                <c:pt idx="667">
                  <c:v>168.785</c:v>
                </c:pt>
                <c:pt idx="668">
                  <c:v>169.67500000000001</c:v>
                </c:pt>
                <c:pt idx="669">
                  <c:v>167.38</c:v>
                </c:pt>
                <c:pt idx="670">
                  <c:v>168.39</c:v>
                </c:pt>
                <c:pt idx="671">
                  <c:v>164.36699999999999</c:v>
                </c:pt>
                <c:pt idx="672">
                  <c:v>166.441</c:v>
                </c:pt>
                <c:pt idx="673">
                  <c:v>172.63499999999999</c:v>
                </c:pt>
                <c:pt idx="674">
                  <c:v>170.785</c:v>
                </c:pt>
                <c:pt idx="675">
                  <c:v>171.53299999999999</c:v>
                </c:pt>
                <c:pt idx="676">
                  <c:v>170.01499999999999</c:v>
                </c:pt>
                <c:pt idx="677">
                  <c:v>164.04300000000001</c:v>
                </c:pt>
                <c:pt idx="678">
                  <c:v>170.583</c:v>
                </c:pt>
                <c:pt idx="679">
                  <c:v>165.30099999999999</c:v>
                </c:pt>
                <c:pt idx="680">
                  <c:v>170.28800000000001</c:v>
                </c:pt>
                <c:pt idx="681">
                  <c:v>168.614</c:v>
                </c:pt>
                <c:pt idx="682">
                  <c:v>169.44499999999999</c:v>
                </c:pt>
                <c:pt idx="683">
                  <c:v>164.83099999999999</c:v>
                </c:pt>
                <c:pt idx="684">
                  <c:v>166.69300000000001</c:v>
                </c:pt>
                <c:pt idx="685">
                  <c:v>171.43799999999999</c:v>
                </c:pt>
                <c:pt idx="686">
                  <c:v>167.899</c:v>
                </c:pt>
                <c:pt idx="687">
                  <c:v>170.78899999999999</c:v>
                </c:pt>
                <c:pt idx="688">
                  <c:v>167.608</c:v>
                </c:pt>
                <c:pt idx="689">
                  <c:v>168.57900000000001</c:v>
                </c:pt>
                <c:pt idx="690">
                  <c:v>161.53299999999999</c:v>
                </c:pt>
                <c:pt idx="691">
                  <c:v>165.197</c:v>
                </c:pt>
                <c:pt idx="692">
                  <c:v>169.98400000000001</c:v>
                </c:pt>
                <c:pt idx="693">
                  <c:v>169.42099999999999</c:v>
                </c:pt>
                <c:pt idx="694">
                  <c:v>170.46</c:v>
                </c:pt>
                <c:pt idx="695">
                  <c:v>164.99600000000001</c:v>
                </c:pt>
                <c:pt idx="696">
                  <c:v>169.971</c:v>
                </c:pt>
                <c:pt idx="697">
                  <c:v>165.23</c:v>
                </c:pt>
                <c:pt idx="698">
                  <c:v>167.577</c:v>
                </c:pt>
                <c:pt idx="699">
                  <c:v>160.672</c:v>
                </c:pt>
                <c:pt idx="700">
                  <c:v>165.935</c:v>
                </c:pt>
                <c:pt idx="701">
                  <c:v>168.92500000000001</c:v>
                </c:pt>
                <c:pt idx="702">
                  <c:v>166.74700000000001</c:v>
                </c:pt>
                <c:pt idx="703">
                  <c:v>165.58199999999999</c:v>
                </c:pt>
                <c:pt idx="704">
                  <c:v>167.53399999999999</c:v>
                </c:pt>
                <c:pt idx="705">
                  <c:v>168.04599999999999</c:v>
                </c:pt>
                <c:pt idx="706">
                  <c:v>170.553</c:v>
                </c:pt>
                <c:pt idx="707">
                  <c:v>169.44800000000001</c:v>
                </c:pt>
                <c:pt idx="708">
                  <c:v>171.251</c:v>
                </c:pt>
                <c:pt idx="709">
                  <c:v>167.63300000000001</c:v>
                </c:pt>
                <c:pt idx="710">
                  <c:v>167.75700000000001</c:v>
                </c:pt>
                <c:pt idx="711">
                  <c:v>165.25299999999999</c:v>
                </c:pt>
                <c:pt idx="712">
                  <c:v>164.28899999999999</c:v>
                </c:pt>
                <c:pt idx="713">
                  <c:v>168.33099999999999</c:v>
                </c:pt>
                <c:pt idx="714">
                  <c:v>166.97</c:v>
                </c:pt>
                <c:pt idx="715">
                  <c:v>168.19499999999999</c:v>
                </c:pt>
                <c:pt idx="716">
                  <c:v>171.49799999999999</c:v>
                </c:pt>
                <c:pt idx="717">
                  <c:v>170.47900000000001</c:v>
                </c:pt>
                <c:pt idx="718">
                  <c:v>165.73099999999999</c:v>
                </c:pt>
                <c:pt idx="719">
                  <c:v>169.81700000000001</c:v>
                </c:pt>
                <c:pt idx="720">
                  <c:v>166.87299999999999</c:v>
                </c:pt>
                <c:pt idx="721">
                  <c:v>170.12799999999999</c:v>
                </c:pt>
                <c:pt idx="722">
                  <c:v>168.07599999999999</c:v>
                </c:pt>
                <c:pt idx="723">
                  <c:v>159.69900000000001</c:v>
                </c:pt>
                <c:pt idx="724">
                  <c:v>167.565</c:v>
                </c:pt>
                <c:pt idx="725">
                  <c:v>170.43799999999999</c:v>
                </c:pt>
                <c:pt idx="726">
                  <c:v>162.90100000000001</c:v>
                </c:pt>
                <c:pt idx="727">
                  <c:v>166.15100000000001</c:v>
                </c:pt>
                <c:pt idx="728">
                  <c:v>166.988</c:v>
                </c:pt>
                <c:pt idx="729">
                  <c:v>169.095</c:v>
                </c:pt>
                <c:pt idx="730">
                  <c:v>166.56700000000001</c:v>
                </c:pt>
                <c:pt idx="731">
                  <c:v>163.9</c:v>
                </c:pt>
                <c:pt idx="732">
                  <c:v>171.29300000000001</c:v>
                </c:pt>
                <c:pt idx="733">
                  <c:v>164.92599999999999</c:v>
                </c:pt>
                <c:pt idx="734">
                  <c:v>163.42500000000001</c:v>
                </c:pt>
                <c:pt idx="735">
                  <c:v>170.649</c:v>
                </c:pt>
                <c:pt idx="736">
                  <c:v>160.40600000000001</c:v>
                </c:pt>
                <c:pt idx="737">
                  <c:v>168.55600000000001</c:v>
                </c:pt>
                <c:pt idx="738">
                  <c:v>171.226</c:v>
                </c:pt>
                <c:pt idx="739">
                  <c:v>166.84100000000001</c:v>
                </c:pt>
                <c:pt idx="740">
                  <c:v>168.29400000000001</c:v>
                </c:pt>
                <c:pt idx="741">
                  <c:v>166.07</c:v>
                </c:pt>
                <c:pt idx="742">
                  <c:v>162.03700000000001</c:v>
                </c:pt>
                <c:pt idx="743">
                  <c:v>171.84299999999999</c:v>
                </c:pt>
                <c:pt idx="744">
                  <c:v>171.55099999999999</c:v>
                </c:pt>
                <c:pt idx="745">
                  <c:v>166.673</c:v>
                </c:pt>
                <c:pt idx="746">
                  <c:v>167.40899999999999</c:v>
                </c:pt>
                <c:pt idx="747">
                  <c:v>162.072</c:v>
                </c:pt>
                <c:pt idx="748">
                  <c:v>169.50200000000001</c:v>
                </c:pt>
                <c:pt idx="749">
                  <c:v>166.25</c:v>
                </c:pt>
                <c:pt idx="750">
                  <c:v>172.02199999999999</c:v>
                </c:pt>
                <c:pt idx="751">
                  <c:v>174.126</c:v>
                </c:pt>
                <c:pt idx="752">
                  <c:v>169.011</c:v>
                </c:pt>
                <c:pt idx="753">
                  <c:v>167.71600000000001</c:v>
                </c:pt>
                <c:pt idx="754">
                  <c:v>170.45099999999999</c:v>
                </c:pt>
                <c:pt idx="755">
                  <c:v>165.834</c:v>
                </c:pt>
                <c:pt idx="756">
                  <c:v>161.624</c:v>
                </c:pt>
                <c:pt idx="757">
                  <c:v>164.66499999999999</c:v>
                </c:pt>
                <c:pt idx="758">
                  <c:v>163.83600000000001</c:v>
                </c:pt>
                <c:pt idx="759">
                  <c:v>166.161</c:v>
                </c:pt>
                <c:pt idx="760">
                  <c:v>169.21</c:v>
                </c:pt>
                <c:pt idx="761">
                  <c:v>167.648</c:v>
                </c:pt>
                <c:pt idx="762">
                  <c:v>165.75</c:v>
                </c:pt>
                <c:pt idx="763">
                  <c:v>166.45599999999999</c:v>
                </c:pt>
                <c:pt idx="764">
                  <c:v>167.66499999999999</c:v>
                </c:pt>
                <c:pt idx="765">
                  <c:v>168.06299999999999</c:v>
                </c:pt>
                <c:pt idx="766">
                  <c:v>173.459</c:v>
                </c:pt>
                <c:pt idx="767">
                  <c:v>161.81800000000001</c:v>
                </c:pt>
                <c:pt idx="768">
                  <c:v>170.11699999999999</c:v>
                </c:pt>
                <c:pt idx="769">
                  <c:v>167.76900000000001</c:v>
                </c:pt>
                <c:pt idx="770">
                  <c:v>159.10900000000001</c:v>
                </c:pt>
                <c:pt idx="771">
                  <c:v>168.53100000000001</c:v>
                </c:pt>
                <c:pt idx="772">
                  <c:v>164.67400000000001</c:v>
                </c:pt>
                <c:pt idx="773">
                  <c:v>172.405</c:v>
                </c:pt>
                <c:pt idx="774">
                  <c:v>170.505</c:v>
                </c:pt>
                <c:pt idx="775">
                  <c:v>166.64099999999999</c:v>
                </c:pt>
                <c:pt idx="776">
                  <c:v>172.37799999999999</c:v>
                </c:pt>
                <c:pt idx="777">
                  <c:v>169.76599999999999</c:v>
                </c:pt>
                <c:pt idx="778">
                  <c:v>164.476</c:v>
                </c:pt>
                <c:pt idx="779">
                  <c:v>165.33199999999999</c:v>
                </c:pt>
                <c:pt idx="780">
                  <c:v>168.36199999999999</c:v>
                </c:pt>
                <c:pt idx="781">
                  <c:v>176.489</c:v>
                </c:pt>
                <c:pt idx="782">
                  <c:v>162.404</c:v>
                </c:pt>
                <c:pt idx="783">
                  <c:v>168.523</c:v>
                </c:pt>
                <c:pt idx="784">
                  <c:v>160.94200000000001</c:v>
                </c:pt>
                <c:pt idx="785">
                  <c:v>159.42500000000001</c:v>
                </c:pt>
                <c:pt idx="786">
                  <c:v>175.32</c:v>
                </c:pt>
                <c:pt idx="787">
                  <c:v>165.25200000000001</c:v>
                </c:pt>
                <c:pt idx="788">
                  <c:v>163.54499999999999</c:v>
                </c:pt>
                <c:pt idx="789">
                  <c:v>165.524</c:v>
                </c:pt>
                <c:pt idx="790">
                  <c:v>171.44900000000001</c:v>
                </c:pt>
                <c:pt idx="791">
                  <c:v>166.68</c:v>
                </c:pt>
                <c:pt idx="792">
                  <c:v>173.005</c:v>
                </c:pt>
                <c:pt idx="793">
                  <c:v>172.73599999999999</c:v>
                </c:pt>
                <c:pt idx="794">
                  <c:v>173.87700000000001</c:v>
                </c:pt>
                <c:pt idx="795">
                  <c:v>164.25200000000001</c:v>
                </c:pt>
                <c:pt idx="796">
                  <c:v>167.92500000000001</c:v>
                </c:pt>
                <c:pt idx="797">
                  <c:v>163.37200000000001</c:v>
                </c:pt>
                <c:pt idx="798">
                  <c:v>170.095</c:v>
                </c:pt>
                <c:pt idx="799">
                  <c:v>164.614</c:v>
                </c:pt>
                <c:pt idx="800">
                  <c:v>163.09100000000001</c:v>
                </c:pt>
                <c:pt idx="801">
                  <c:v>170.50800000000001</c:v>
                </c:pt>
                <c:pt idx="802">
                  <c:v>163.53399999999999</c:v>
                </c:pt>
                <c:pt idx="803">
                  <c:v>173.77</c:v>
                </c:pt>
                <c:pt idx="804">
                  <c:v>170.042</c:v>
                </c:pt>
                <c:pt idx="805">
                  <c:v>168.33500000000001</c:v>
                </c:pt>
                <c:pt idx="806">
                  <c:v>165.48400000000001</c:v>
                </c:pt>
                <c:pt idx="807">
                  <c:v>165.29900000000001</c:v>
                </c:pt>
                <c:pt idx="808">
                  <c:v>164.81800000000001</c:v>
                </c:pt>
                <c:pt idx="809">
                  <c:v>175.221</c:v>
                </c:pt>
                <c:pt idx="810">
                  <c:v>170.41499999999999</c:v>
                </c:pt>
                <c:pt idx="811">
                  <c:v>166.81200000000001</c:v>
                </c:pt>
                <c:pt idx="812">
                  <c:v>168.18100000000001</c:v>
                </c:pt>
                <c:pt idx="813">
                  <c:v>161.685</c:v>
                </c:pt>
                <c:pt idx="814">
                  <c:v>171.79400000000001</c:v>
                </c:pt>
                <c:pt idx="815">
                  <c:v>167.58799999999999</c:v>
                </c:pt>
                <c:pt idx="816">
                  <c:v>164.76400000000001</c:v>
                </c:pt>
                <c:pt idx="817">
                  <c:v>171.37799999999999</c:v>
                </c:pt>
                <c:pt idx="818">
                  <c:v>172.55199999999999</c:v>
                </c:pt>
                <c:pt idx="819">
                  <c:v>167.131</c:v>
                </c:pt>
                <c:pt idx="820">
                  <c:v>160.17099999999999</c:v>
                </c:pt>
                <c:pt idx="821">
                  <c:v>163.833</c:v>
                </c:pt>
                <c:pt idx="822">
                  <c:v>161.43700000000001</c:v>
                </c:pt>
                <c:pt idx="823">
                  <c:v>161.404</c:v>
                </c:pt>
                <c:pt idx="824">
                  <c:v>164.39</c:v>
                </c:pt>
                <c:pt idx="825">
                  <c:v>171.47399999999999</c:v>
                </c:pt>
                <c:pt idx="826">
                  <c:v>167.489</c:v>
                </c:pt>
                <c:pt idx="827">
                  <c:v>158.71600000000001</c:v>
                </c:pt>
                <c:pt idx="828">
                  <c:v>172.251</c:v>
                </c:pt>
                <c:pt idx="829">
                  <c:v>167.93700000000001</c:v>
                </c:pt>
                <c:pt idx="830">
                  <c:v>167.68299999999999</c:v>
                </c:pt>
                <c:pt idx="831">
                  <c:v>175.25399999999999</c:v>
                </c:pt>
                <c:pt idx="832">
                  <c:v>166.67</c:v>
                </c:pt>
                <c:pt idx="833">
                  <c:v>171.99299999999999</c:v>
                </c:pt>
                <c:pt idx="834">
                  <c:v>157.70699999999999</c:v>
                </c:pt>
                <c:pt idx="835">
                  <c:v>164.34200000000001</c:v>
                </c:pt>
                <c:pt idx="836">
                  <c:v>165.208</c:v>
                </c:pt>
                <c:pt idx="837">
                  <c:v>166.154</c:v>
                </c:pt>
                <c:pt idx="838">
                  <c:v>168.93799999999999</c:v>
                </c:pt>
                <c:pt idx="839">
                  <c:v>172.78299999999999</c:v>
                </c:pt>
                <c:pt idx="840">
                  <c:v>175.00899999999999</c:v>
                </c:pt>
                <c:pt idx="841">
                  <c:v>161.482</c:v>
                </c:pt>
                <c:pt idx="842">
                  <c:v>164.251</c:v>
                </c:pt>
                <c:pt idx="843">
                  <c:v>173.69</c:v>
                </c:pt>
                <c:pt idx="844">
                  <c:v>167.661</c:v>
                </c:pt>
                <c:pt idx="845">
                  <c:v>173.52699999999999</c:v>
                </c:pt>
                <c:pt idx="846">
                  <c:v>176.12799999999999</c:v>
                </c:pt>
                <c:pt idx="847">
                  <c:v>170.36600000000001</c:v>
                </c:pt>
                <c:pt idx="848">
                  <c:v>174.839</c:v>
                </c:pt>
                <c:pt idx="849">
                  <c:v>170.58600000000001</c:v>
                </c:pt>
                <c:pt idx="850">
                  <c:v>160.54900000000001</c:v>
                </c:pt>
                <c:pt idx="851">
                  <c:v>164.755</c:v>
                </c:pt>
                <c:pt idx="852">
                  <c:v>167.90100000000001</c:v>
                </c:pt>
                <c:pt idx="853">
                  <c:v>164.16900000000001</c:v>
                </c:pt>
                <c:pt idx="854">
                  <c:v>160.137</c:v>
                </c:pt>
                <c:pt idx="855">
                  <c:v>169.69200000000001</c:v>
                </c:pt>
                <c:pt idx="856">
                  <c:v>165.565</c:v>
                </c:pt>
                <c:pt idx="857">
                  <c:v>168.517</c:v>
                </c:pt>
                <c:pt idx="858">
                  <c:v>168.39</c:v>
                </c:pt>
                <c:pt idx="859">
                  <c:v>171.29499999999999</c:v>
                </c:pt>
                <c:pt idx="860">
                  <c:v>158.02199999999999</c:v>
                </c:pt>
                <c:pt idx="861">
                  <c:v>167.44900000000001</c:v>
                </c:pt>
                <c:pt idx="862">
                  <c:v>165.22499999999999</c:v>
                </c:pt>
                <c:pt idx="863">
                  <c:v>173.834</c:v>
                </c:pt>
                <c:pt idx="864">
                  <c:v>161.25700000000001</c:v>
                </c:pt>
                <c:pt idx="865">
                  <c:v>164.16200000000001</c:v>
                </c:pt>
                <c:pt idx="866">
                  <c:v>173.08500000000001</c:v>
                </c:pt>
                <c:pt idx="867">
                  <c:v>165.93100000000001</c:v>
                </c:pt>
                <c:pt idx="868">
                  <c:v>166.203</c:v>
                </c:pt>
                <c:pt idx="869">
                  <c:v>172.06100000000001</c:v>
                </c:pt>
                <c:pt idx="870">
                  <c:v>167.53899999999999</c:v>
                </c:pt>
                <c:pt idx="871">
                  <c:v>168.369</c:v>
                </c:pt>
                <c:pt idx="872">
                  <c:v>167.892</c:v>
                </c:pt>
                <c:pt idx="873">
                  <c:v>171.541</c:v>
                </c:pt>
                <c:pt idx="874">
                  <c:v>157.721</c:v>
                </c:pt>
                <c:pt idx="875">
                  <c:v>167.006</c:v>
                </c:pt>
                <c:pt idx="876">
                  <c:v>167.87200000000001</c:v>
                </c:pt>
                <c:pt idx="877">
                  <c:v>157.297</c:v>
                </c:pt>
                <c:pt idx="878">
                  <c:v>160.886</c:v>
                </c:pt>
                <c:pt idx="879">
                  <c:v>167.208</c:v>
                </c:pt>
                <c:pt idx="880">
                  <c:v>166.16300000000001</c:v>
                </c:pt>
                <c:pt idx="881">
                  <c:v>172.893</c:v>
                </c:pt>
                <c:pt idx="882">
                  <c:v>170.78100000000001</c:v>
                </c:pt>
                <c:pt idx="883">
                  <c:v>169.63</c:v>
                </c:pt>
                <c:pt idx="884">
                  <c:v>170.334</c:v>
                </c:pt>
                <c:pt idx="885">
                  <c:v>167.084</c:v>
                </c:pt>
                <c:pt idx="886">
                  <c:v>168.535</c:v>
                </c:pt>
                <c:pt idx="887">
                  <c:v>165.22399999999999</c:v>
                </c:pt>
                <c:pt idx="888">
                  <c:v>164.76900000000001</c:v>
                </c:pt>
                <c:pt idx="889">
                  <c:v>169.28</c:v>
                </c:pt>
                <c:pt idx="890">
                  <c:v>169.279</c:v>
                </c:pt>
                <c:pt idx="891">
                  <c:v>167.63800000000001</c:v>
                </c:pt>
                <c:pt idx="892">
                  <c:v>171.46</c:v>
                </c:pt>
                <c:pt idx="893">
                  <c:v>173.84100000000001</c:v>
                </c:pt>
                <c:pt idx="894">
                  <c:v>166.78899999999999</c:v>
                </c:pt>
                <c:pt idx="895">
                  <c:v>161.38800000000001</c:v>
                </c:pt>
                <c:pt idx="896">
                  <c:v>162.58799999999999</c:v>
                </c:pt>
                <c:pt idx="897">
                  <c:v>164.21299999999999</c:v>
                </c:pt>
                <c:pt idx="898">
                  <c:v>165.16</c:v>
                </c:pt>
                <c:pt idx="899">
                  <c:v>169.708</c:v>
                </c:pt>
                <c:pt idx="900">
                  <c:v>167.66499999999999</c:v>
                </c:pt>
                <c:pt idx="901">
                  <c:v>168.71199999999999</c:v>
                </c:pt>
                <c:pt idx="902">
                  <c:v>165.18600000000001</c:v>
                </c:pt>
                <c:pt idx="903">
                  <c:v>162.08000000000001</c:v>
                </c:pt>
                <c:pt idx="904">
                  <c:v>170.37200000000001</c:v>
                </c:pt>
                <c:pt idx="905">
                  <c:v>166.46700000000001</c:v>
                </c:pt>
                <c:pt idx="906">
                  <c:v>168.96299999999999</c:v>
                </c:pt>
                <c:pt idx="907">
                  <c:v>174.452</c:v>
                </c:pt>
                <c:pt idx="908">
                  <c:v>161.61699999999999</c:v>
                </c:pt>
                <c:pt idx="909">
                  <c:v>166.25700000000001</c:v>
                </c:pt>
                <c:pt idx="910">
                  <c:v>163.32</c:v>
                </c:pt>
                <c:pt idx="911">
                  <c:v>166.78299999999999</c:v>
                </c:pt>
                <c:pt idx="912">
                  <c:v>165.50800000000001</c:v>
                </c:pt>
                <c:pt idx="913">
                  <c:v>161.328</c:v>
                </c:pt>
                <c:pt idx="914">
                  <c:v>167.97900000000001</c:v>
                </c:pt>
                <c:pt idx="915">
                  <c:v>169.93799999999999</c:v>
                </c:pt>
                <c:pt idx="916">
                  <c:v>159.77500000000001</c:v>
                </c:pt>
                <c:pt idx="917">
                  <c:v>163.06200000000001</c:v>
                </c:pt>
                <c:pt idx="918">
                  <c:v>173.79900000000001</c:v>
                </c:pt>
                <c:pt idx="919">
                  <c:v>164.792</c:v>
                </c:pt>
                <c:pt idx="920">
                  <c:v>169.595</c:v>
                </c:pt>
                <c:pt idx="921">
                  <c:v>161.755</c:v>
                </c:pt>
                <c:pt idx="922">
                  <c:v>167.90299999999999</c:v>
                </c:pt>
                <c:pt idx="923">
                  <c:v>171.23400000000001</c:v>
                </c:pt>
                <c:pt idx="924">
                  <c:v>165.61099999999999</c:v>
                </c:pt>
                <c:pt idx="925">
                  <c:v>159.84200000000001</c:v>
                </c:pt>
                <c:pt idx="926">
                  <c:v>173.959</c:v>
                </c:pt>
                <c:pt idx="927">
                  <c:v>169.15299999999999</c:v>
                </c:pt>
                <c:pt idx="928">
                  <c:v>171.24100000000001</c:v>
                </c:pt>
                <c:pt idx="929">
                  <c:v>164.84800000000001</c:v>
                </c:pt>
                <c:pt idx="930">
                  <c:v>158.36000000000001</c:v>
                </c:pt>
                <c:pt idx="931">
                  <c:v>172.64699999999999</c:v>
                </c:pt>
                <c:pt idx="932">
                  <c:v>164.89099999999999</c:v>
                </c:pt>
                <c:pt idx="933">
                  <c:v>170.63399999999999</c:v>
                </c:pt>
                <c:pt idx="934">
                  <c:v>159.672</c:v>
                </c:pt>
                <c:pt idx="935">
                  <c:v>173.11600000000001</c:v>
                </c:pt>
                <c:pt idx="936">
                  <c:v>154.91900000000001</c:v>
                </c:pt>
                <c:pt idx="937">
                  <c:v>168.578</c:v>
                </c:pt>
                <c:pt idx="938">
                  <c:v>170.102</c:v>
                </c:pt>
                <c:pt idx="939">
                  <c:v>171.03800000000001</c:v>
                </c:pt>
                <c:pt idx="940">
                  <c:v>171.72399999999999</c:v>
                </c:pt>
                <c:pt idx="941">
                  <c:v>175.72800000000001</c:v>
                </c:pt>
                <c:pt idx="942">
                  <c:v>166.898</c:v>
                </c:pt>
                <c:pt idx="943">
                  <c:v>170.74700000000001</c:v>
                </c:pt>
                <c:pt idx="944">
                  <c:v>169.97</c:v>
                </c:pt>
                <c:pt idx="945">
                  <c:v>167.43</c:v>
                </c:pt>
                <c:pt idx="946">
                  <c:v>158.499</c:v>
                </c:pt>
                <c:pt idx="947">
                  <c:v>173.45099999999999</c:v>
                </c:pt>
                <c:pt idx="948">
                  <c:v>170.02</c:v>
                </c:pt>
                <c:pt idx="949">
                  <c:v>162.751</c:v>
                </c:pt>
                <c:pt idx="950">
                  <c:v>165.024</c:v>
                </c:pt>
                <c:pt idx="951">
                  <c:v>168.208</c:v>
                </c:pt>
                <c:pt idx="952">
                  <c:v>170.215</c:v>
                </c:pt>
                <c:pt idx="953">
                  <c:v>171.929</c:v>
                </c:pt>
                <c:pt idx="954">
                  <c:v>171.17</c:v>
                </c:pt>
                <c:pt idx="955">
                  <c:v>160.001</c:v>
                </c:pt>
                <c:pt idx="956">
                  <c:v>172.327</c:v>
                </c:pt>
                <c:pt idx="957">
                  <c:v>170.364</c:v>
                </c:pt>
                <c:pt idx="958">
                  <c:v>160.41200000000001</c:v>
                </c:pt>
                <c:pt idx="959">
                  <c:v>165.85499999999999</c:v>
                </c:pt>
                <c:pt idx="960">
                  <c:v>167.655</c:v>
                </c:pt>
                <c:pt idx="961">
                  <c:v>167.54900000000001</c:v>
                </c:pt>
                <c:pt idx="962">
                  <c:v>169.48699999999999</c:v>
                </c:pt>
                <c:pt idx="963">
                  <c:v>165.67699999999999</c:v>
                </c:pt>
                <c:pt idx="964">
                  <c:v>169.827</c:v>
                </c:pt>
                <c:pt idx="965">
                  <c:v>163.93</c:v>
                </c:pt>
                <c:pt idx="966">
                  <c:v>166.94800000000001</c:v>
                </c:pt>
                <c:pt idx="967">
                  <c:v>164.77699999999999</c:v>
                </c:pt>
                <c:pt idx="968">
                  <c:v>167.529</c:v>
                </c:pt>
                <c:pt idx="969">
                  <c:v>161.005</c:v>
                </c:pt>
                <c:pt idx="970">
                  <c:v>166.41499999999999</c:v>
                </c:pt>
                <c:pt idx="971">
                  <c:v>161.21799999999999</c:v>
                </c:pt>
                <c:pt idx="972">
                  <c:v>171.54300000000001</c:v>
                </c:pt>
                <c:pt idx="973">
                  <c:v>168.55600000000001</c:v>
                </c:pt>
                <c:pt idx="974">
                  <c:v>157.16</c:v>
                </c:pt>
                <c:pt idx="975">
                  <c:v>167.69800000000001</c:v>
                </c:pt>
                <c:pt idx="976">
                  <c:v>163.44200000000001</c:v>
                </c:pt>
                <c:pt idx="977">
                  <c:v>169.75899999999999</c:v>
                </c:pt>
                <c:pt idx="978">
                  <c:v>162.91999999999999</c:v>
                </c:pt>
                <c:pt idx="979">
                  <c:v>170.779</c:v>
                </c:pt>
                <c:pt idx="980">
                  <c:v>172.33699999999999</c:v>
                </c:pt>
                <c:pt idx="981">
                  <c:v>166.488</c:v>
                </c:pt>
                <c:pt idx="982">
                  <c:v>171.721</c:v>
                </c:pt>
                <c:pt idx="983">
                  <c:v>172.26400000000001</c:v>
                </c:pt>
                <c:pt idx="984">
                  <c:v>163.62700000000001</c:v>
                </c:pt>
                <c:pt idx="985">
                  <c:v>163.66499999999999</c:v>
                </c:pt>
                <c:pt idx="986">
                  <c:v>169.09200000000001</c:v>
                </c:pt>
                <c:pt idx="987">
                  <c:v>161.791</c:v>
                </c:pt>
                <c:pt idx="988">
                  <c:v>171.053</c:v>
                </c:pt>
                <c:pt idx="989">
                  <c:v>164.10900000000001</c:v>
                </c:pt>
                <c:pt idx="990">
                  <c:v>170.44499999999999</c:v>
                </c:pt>
                <c:pt idx="991">
                  <c:v>170.95</c:v>
                </c:pt>
                <c:pt idx="992">
                  <c:v>173.232</c:v>
                </c:pt>
                <c:pt idx="993">
                  <c:v>171.06399999999999</c:v>
                </c:pt>
                <c:pt idx="994">
                  <c:v>172.21899999999999</c:v>
                </c:pt>
                <c:pt idx="995">
                  <c:v>169.94399999999999</c:v>
                </c:pt>
                <c:pt idx="996">
                  <c:v>171.91200000000001</c:v>
                </c:pt>
                <c:pt idx="997">
                  <c:v>165.91499999999999</c:v>
                </c:pt>
                <c:pt idx="998">
                  <c:v>168.70099999999999</c:v>
                </c:pt>
                <c:pt idx="999">
                  <c:v>166.75299999999999</c:v>
                </c:pt>
                <c:pt idx="1000">
                  <c:v>168.464</c:v>
                </c:pt>
                <c:pt idx="1001">
                  <c:v>161.30699999999999</c:v>
                </c:pt>
                <c:pt idx="1002">
                  <c:v>171.26400000000001</c:v>
                </c:pt>
                <c:pt idx="1003">
                  <c:v>158.08000000000001</c:v>
                </c:pt>
                <c:pt idx="1004">
                  <c:v>168.529</c:v>
                </c:pt>
                <c:pt idx="1005">
                  <c:v>160.58000000000001</c:v>
                </c:pt>
                <c:pt idx="1006">
                  <c:v>156.886</c:v>
                </c:pt>
                <c:pt idx="1007">
                  <c:v>165.33600000000001</c:v>
                </c:pt>
                <c:pt idx="1008">
                  <c:v>161.55199999999999</c:v>
                </c:pt>
                <c:pt idx="1009">
                  <c:v>169.64699999999999</c:v>
                </c:pt>
                <c:pt idx="1010">
                  <c:v>167.81</c:v>
                </c:pt>
                <c:pt idx="1011">
                  <c:v>170.53800000000001</c:v>
                </c:pt>
                <c:pt idx="1012">
                  <c:v>166.06299999999999</c:v>
                </c:pt>
                <c:pt idx="1013">
                  <c:v>168.52099999999999</c:v>
                </c:pt>
                <c:pt idx="1014">
                  <c:v>167.31299999999999</c:v>
                </c:pt>
                <c:pt idx="1015">
                  <c:v>170.31800000000001</c:v>
                </c:pt>
                <c:pt idx="1016">
                  <c:v>167.65</c:v>
                </c:pt>
                <c:pt idx="1017">
                  <c:v>159.673</c:v>
                </c:pt>
                <c:pt idx="1018">
                  <c:v>157.79499999999999</c:v>
                </c:pt>
                <c:pt idx="1019">
                  <c:v>159.77000000000001</c:v>
                </c:pt>
                <c:pt idx="1020">
                  <c:v>164.40100000000001</c:v>
                </c:pt>
                <c:pt idx="1021">
                  <c:v>160.92099999999999</c:v>
                </c:pt>
                <c:pt idx="1022">
                  <c:v>166.43</c:v>
                </c:pt>
                <c:pt idx="1023">
                  <c:v>168.00700000000001</c:v>
                </c:pt>
                <c:pt idx="1024">
                  <c:v>172.52699999999999</c:v>
                </c:pt>
                <c:pt idx="1025">
                  <c:v>168.995</c:v>
                </c:pt>
                <c:pt idx="1026">
                  <c:v>168.465</c:v>
                </c:pt>
                <c:pt idx="1027">
                  <c:v>163.15100000000001</c:v>
                </c:pt>
                <c:pt idx="1028">
                  <c:v>166.501</c:v>
                </c:pt>
                <c:pt idx="1029">
                  <c:v>166.745</c:v>
                </c:pt>
                <c:pt idx="1030">
                  <c:v>165.554</c:v>
                </c:pt>
                <c:pt idx="1031">
                  <c:v>163.65299999999999</c:v>
                </c:pt>
                <c:pt idx="1032">
                  <c:v>160.77099999999999</c:v>
                </c:pt>
                <c:pt idx="1033">
                  <c:v>166.465</c:v>
                </c:pt>
                <c:pt idx="1034">
                  <c:v>165.91300000000001</c:v>
                </c:pt>
                <c:pt idx="1035">
                  <c:v>168.53899999999999</c:v>
                </c:pt>
                <c:pt idx="1036">
                  <c:v>167.35499999999999</c:v>
                </c:pt>
                <c:pt idx="1037">
                  <c:v>163.56200000000001</c:v>
                </c:pt>
                <c:pt idx="1038">
                  <c:v>174.578</c:v>
                </c:pt>
                <c:pt idx="1039">
                  <c:v>154.01400000000001</c:v>
                </c:pt>
                <c:pt idx="1040">
                  <c:v>160.47300000000001</c:v>
                </c:pt>
                <c:pt idx="1041">
                  <c:v>166.792</c:v>
                </c:pt>
                <c:pt idx="1042">
                  <c:v>164.785</c:v>
                </c:pt>
                <c:pt idx="1043">
                  <c:v>162.077</c:v>
                </c:pt>
                <c:pt idx="1044">
                  <c:v>159.72300000000001</c:v>
                </c:pt>
                <c:pt idx="1045">
                  <c:v>157.27099999999999</c:v>
                </c:pt>
                <c:pt idx="1046">
                  <c:v>163.54900000000001</c:v>
                </c:pt>
                <c:pt idx="1047">
                  <c:v>166.535</c:v>
                </c:pt>
                <c:pt idx="1048">
                  <c:v>162.172</c:v>
                </c:pt>
                <c:pt idx="1049">
                  <c:v>163.95599999999999</c:v>
                </c:pt>
                <c:pt idx="1050">
                  <c:v>165.5</c:v>
                </c:pt>
                <c:pt idx="1051">
                  <c:v>171.203</c:v>
                </c:pt>
                <c:pt idx="1052">
                  <c:v>169.25299999999999</c:v>
                </c:pt>
                <c:pt idx="1053">
                  <c:v>167.17500000000001</c:v>
                </c:pt>
                <c:pt idx="1054">
                  <c:v>165.846</c:v>
                </c:pt>
                <c:pt idx="1055">
                  <c:v>169.41300000000001</c:v>
                </c:pt>
                <c:pt idx="1056">
                  <c:v>166.12</c:v>
                </c:pt>
                <c:pt idx="1057">
                  <c:v>161.75399999999999</c:v>
                </c:pt>
                <c:pt idx="1058">
                  <c:v>160.31</c:v>
                </c:pt>
                <c:pt idx="1059">
                  <c:v>166.76400000000001</c:v>
                </c:pt>
                <c:pt idx="1060">
                  <c:v>163.66499999999999</c:v>
                </c:pt>
                <c:pt idx="1061">
                  <c:v>157.75</c:v>
                </c:pt>
                <c:pt idx="1062">
                  <c:v>167.64599999999999</c:v>
                </c:pt>
                <c:pt idx="1063">
                  <c:v>169.518</c:v>
                </c:pt>
                <c:pt idx="1064">
                  <c:v>167.57599999999999</c:v>
                </c:pt>
                <c:pt idx="1065">
                  <c:v>167.87700000000001</c:v>
                </c:pt>
                <c:pt idx="1066">
                  <c:v>167.059</c:v>
                </c:pt>
                <c:pt idx="1067">
                  <c:v>163.64599999999999</c:v>
                </c:pt>
                <c:pt idx="1068">
                  <c:v>156.69900000000001</c:v>
                </c:pt>
                <c:pt idx="1069">
                  <c:v>158.84899999999999</c:v>
                </c:pt>
                <c:pt idx="1070">
                  <c:v>164.18299999999999</c:v>
                </c:pt>
                <c:pt idx="1071">
                  <c:v>172.81100000000001</c:v>
                </c:pt>
                <c:pt idx="1072">
                  <c:v>166.83500000000001</c:v>
                </c:pt>
                <c:pt idx="1073">
                  <c:v>164.22200000000001</c:v>
                </c:pt>
                <c:pt idx="1074">
                  <c:v>167.559</c:v>
                </c:pt>
                <c:pt idx="1075">
                  <c:v>166.49600000000001</c:v>
                </c:pt>
                <c:pt idx="1076">
                  <c:v>168.791</c:v>
                </c:pt>
                <c:pt idx="1077">
                  <c:v>163.58000000000001</c:v>
                </c:pt>
                <c:pt idx="1078">
                  <c:v>164.55699999999999</c:v>
                </c:pt>
                <c:pt idx="1079">
                  <c:v>168.08699999999999</c:v>
                </c:pt>
                <c:pt idx="1080">
                  <c:v>161.845</c:v>
                </c:pt>
                <c:pt idx="1081">
                  <c:v>162.755</c:v>
                </c:pt>
                <c:pt idx="1082">
                  <c:v>156.667</c:v>
                </c:pt>
                <c:pt idx="1083">
                  <c:v>166.78899999999999</c:v>
                </c:pt>
                <c:pt idx="1084">
                  <c:v>164.52699999999999</c:v>
                </c:pt>
                <c:pt idx="1085">
                  <c:v>161.84200000000001</c:v>
                </c:pt>
                <c:pt idx="1086">
                  <c:v>168.73099999999999</c:v>
                </c:pt>
                <c:pt idx="1087">
                  <c:v>167.494</c:v>
                </c:pt>
                <c:pt idx="1088">
                  <c:v>166.98500000000001</c:v>
                </c:pt>
                <c:pt idx="1089">
                  <c:v>163.339</c:v>
                </c:pt>
                <c:pt idx="1090">
                  <c:v>163.791</c:v>
                </c:pt>
                <c:pt idx="1091">
                  <c:v>170.958</c:v>
                </c:pt>
                <c:pt idx="1092">
                  <c:v>157.559</c:v>
                </c:pt>
                <c:pt idx="1093">
                  <c:v>167.875</c:v>
                </c:pt>
                <c:pt idx="1094">
                  <c:v>159.85400000000001</c:v>
                </c:pt>
                <c:pt idx="1095">
                  <c:v>166.13</c:v>
                </c:pt>
                <c:pt idx="1096">
                  <c:v>165.601</c:v>
                </c:pt>
                <c:pt idx="1097">
                  <c:v>161.24299999999999</c:v>
                </c:pt>
                <c:pt idx="1098">
                  <c:v>164.489</c:v>
                </c:pt>
                <c:pt idx="1099">
                  <c:v>167.22800000000001</c:v>
                </c:pt>
                <c:pt idx="1100">
                  <c:v>162.84800000000001</c:v>
                </c:pt>
                <c:pt idx="1101">
                  <c:v>162.255</c:v>
                </c:pt>
                <c:pt idx="1102">
                  <c:v>160.001</c:v>
                </c:pt>
                <c:pt idx="1103">
                  <c:v>164.76900000000001</c:v>
                </c:pt>
                <c:pt idx="1104">
                  <c:v>153.84399999999999</c:v>
                </c:pt>
                <c:pt idx="1105">
                  <c:v>161.815</c:v>
                </c:pt>
                <c:pt idx="1106">
                  <c:v>164.81100000000001</c:v>
                </c:pt>
                <c:pt idx="1107">
                  <c:v>167.846</c:v>
                </c:pt>
                <c:pt idx="1108">
                  <c:v>167.41200000000001</c:v>
                </c:pt>
                <c:pt idx="1109">
                  <c:v>155.232</c:v>
                </c:pt>
                <c:pt idx="1110">
                  <c:v>165.59</c:v>
                </c:pt>
                <c:pt idx="1111">
                  <c:v>167.89099999999999</c:v>
                </c:pt>
                <c:pt idx="1112">
                  <c:v>163.93100000000001</c:v>
                </c:pt>
                <c:pt idx="1113">
                  <c:v>161.398</c:v>
                </c:pt>
                <c:pt idx="1114">
                  <c:v>166.03299999999999</c:v>
                </c:pt>
                <c:pt idx="1115">
                  <c:v>166.136</c:v>
                </c:pt>
                <c:pt idx="1116">
                  <c:v>160.04</c:v>
                </c:pt>
                <c:pt idx="1117">
                  <c:v>166.137</c:v>
                </c:pt>
                <c:pt idx="1118">
                  <c:v>168.34800000000001</c:v>
                </c:pt>
                <c:pt idx="1119">
                  <c:v>158.43100000000001</c:v>
                </c:pt>
                <c:pt idx="1120">
                  <c:v>167.36</c:v>
                </c:pt>
                <c:pt idx="1121">
                  <c:v>162.083</c:v>
                </c:pt>
                <c:pt idx="1122">
                  <c:v>170.833</c:v>
                </c:pt>
                <c:pt idx="1123">
                  <c:v>160.20699999999999</c:v>
                </c:pt>
                <c:pt idx="1124">
                  <c:v>164.21199999999999</c:v>
                </c:pt>
                <c:pt idx="1125">
                  <c:v>165.392</c:v>
                </c:pt>
                <c:pt idx="1126">
                  <c:v>155.434</c:v>
                </c:pt>
                <c:pt idx="1127">
                  <c:v>164.726</c:v>
                </c:pt>
                <c:pt idx="1128">
                  <c:v>155.935</c:v>
                </c:pt>
                <c:pt idx="1129">
                  <c:v>159.89500000000001</c:v>
                </c:pt>
                <c:pt idx="1130">
                  <c:v>165.28399999999999</c:v>
                </c:pt>
                <c:pt idx="1131">
                  <c:v>166.91200000000001</c:v>
                </c:pt>
                <c:pt idx="1132">
                  <c:v>156.64599999999999</c:v>
                </c:pt>
                <c:pt idx="1133">
                  <c:v>157.42699999999999</c:v>
                </c:pt>
                <c:pt idx="1134">
                  <c:v>167.113</c:v>
                </c:pt>
                <c:pt idx="1135">
                  <c:v>162.78299999999999</c:v>
                </c:pt>
                <c:pt idx="1136">
                  <c:v>164.59100000000001</c:v>
                </c:pt>
                <c:pt idx="1137">
                  <c:v>164.529</c:v>
                </c:pt>
                <c:pt idx="1138">
                  <c:v>160.34100000000001</c:v>
                </c:pt>
                <c:pt idx="1139">
                  <c:v>161.779</c:v>
                </c:pt>
                <c:pt idx="1140">
                  <c:v>158.35400000000001</c:v>
                </c:pt>
                <c:pt idx="1141">
                  <c:v>159.81399999999999</c:v>
                </c:pt>
                <c:pt idx="1142">
                  <c:v>153.71899999999999</c:v>
                </c:pt>
                <c:pt idx="1143">
                  <c:v>161.81299999999999</c:v>
                </c:pt>
                <c:pt idx="1144">
                  <c:v>153.74600000000001</c:v>
                </c:pt>
                <c:pt idx="1145">
                  <c:v>162.22800000000001</c:v>
                </c:pt>
                <c:pt idx="1146">
                  <c:v>162.63</c:v>
                </c:pt>
                <c:pt idx="1147">
                  <c:v>155.4</c:v>
                </c:pt>
                <c:pt idx="1148">
                  <c:v>154.815</c:v>
                </c:pt>
                <c:pt idx="1149">
                  <c:v>163.524</c:v>
                </c:pt>
                <c:pt idx="1150">
                  <c:v>156.471</c:v>
                </c:pt>
                <c:pt idx="1151">
                  <c:v>159.00200000000001</c:v>
                </c:pt>
                <c:pt idx="1152">
                  <c:v>151.517</c:v>
                </c:pt>
                <c:pt idx="1153">
                  <c:v>160.05099999999999</c:v>
                </c:pt>
                <c:pt idx="1154">
                  <c:v>162.70699999999999</c:v>
                </c:pt>
                <c:pt idx="1155">
                  <c:v>162.52099999999999</c:v>
                </c:pt>
                <c:pt idx="1156">
                  <c:v>158.767</c:v>
                </c:pt>
                <c:pt idx="1157">
                  <c:v>165.51599999999999</c:v>
                </c:pt>
                <c:pt idx="1158">
                  <c:v>151.70099999999999</c:v>
                </c:pt>
                <c:pt idx="1159">
                  <c:v>158.15700000000001</c:v>
                </c:pt>
                <c:pt idx="1160">
                  <c:v>156.59299999999999</c:v>
                </c:pt>
                <c:pt idx="1161">
                  <c:v>161.81399999999999</c:v>
                </c:pt>
                <c:pt idx="1162">
                  <c:v>153.99700000000001</c:v>
                </c:pt>
                <c:pt idx="1163">
                  <c:v>161.95500000000001</c:v>
                </c:pt>
                <c:pt idx="1164">
                  <c:v>157.68799999999999</c:v>
                </c:pt>
                <c:pt idx="1165">
                  <c:v>155.36600000000001</c:v>
                </c:pt>
                <c:pt idx="1166">
                  <c:v>151.47300000000001</c:v>
                </c:pt>
                <c:pt idx="1167">
                  <c:v>162.67699999999999</c:v>
                </c:pt>
                <c:pt idx="1168">
                  <c:v>151.44300000000001</c:v>
                </c:pt>
                <c:pt idx="1169">
                  <c:v>158.05699999999999</c:v>
                </c:pt>
                <c:pt idx="1170">
                  <c:v>161.28700000000001</c:v>
                </c:pt>
                <c:pt idx="1171">
                  <c:v>158.34899999999999</c:v>
                </c:pt>
                <c:pt idx="1172">
                  <c:v>156.94</c:v>
                </c:pt>
                <c:pt idx="1173">
                  <c:v>160.375</c:v>
                </c:pt>
                <c:pt idx="1174">
                  <c:v>158.477</c:v>
                </c:pt>
                <c:pt idx="1175">
                  <c:v>156.255</c:v>
                </c:pt>
                <c:pt idx="1176">
                  <c:v>154.44800000000001</c:v>
                </c:pt>
                <c:pt idx="1177">
                  <c:v>150.083</c:v>
                </c:pt>
                <c:pt idx="1178">
                  <c:v>157.643</c:v>
                </c:pt>
                <c:pt idx="1179">
                  <c:v>158.357</c:v>
                </c:pt>
                <c:pt idx="1180">
                  <c:v>160.46</c:v>
                </c:pt>
                <c:pt idx="1181">
                  <c:v>152.00399999999999</c:v>
                </c:pt>
                <c:pt idx="1182">
                  <c:v>154.18899999999999</c:v>
                </c:pt>
                <c:pt idx="1183">
                  <c:v>153.32</c:v>
                </c:pt>
                <c:pt idx="1184">
                  <c:v>150.50700000000001</c:v>
                </c:pt>
                <c:pt idx="1185">
                  <c:v>158.69</c:v>
                </c:pt>
                <c:pt idx="1186">
                  <c:v>153.233</c:v>
                </c:pt>
                <c:pt idx="1187">
                  <c:v>149.88999999999999</c:v>
                </c:pt>
                <c:pt idx="1188">
                  <c:v>155.97999999999999</c:v>
                </c:pt>
                <c:pt idx="1189">
                  <c:v>157.13999999999999</c:v>
                </c:pt>
                <c:pt idx="1190">
                  <c:v>155.93100000000001</c:v>
                </c:pt>
                <c:pt idx="1191">
                  <c:v>150.66999999999999</c:v>
                </c:pt>
                <c:pt idx="1192">
                  <c:v>156.44900000000001</c:v>
                </c:pt>
                <c:pt idx="1193">
                  <c:v>152.268</c:v>
                </c:pt>
                <c:pt idx="1194">
                  <c:v>149.54</c:v>
                </c:pt>
                <c:pt idx="1195">
                  <c:v>148.221</c:v>
                </c:pt>
                <c:pt idx="1196">
                  <c:v>153.625</c:v>
                </c:pt>
                <c:pt idx="1197">
                  <c:v>155.727</c:v>
                </c:pt>
                <c:pt idx="1198">
                  <c:v>151.49700000000001</c:v>
                </c:pt>
                <c:pt idx="1199">
                  <c:v>154.482</c:v>
                </c:pt>
                <c:pt idx="1200">
                  <c:v>150.84800000000001</c:v>
                </c:pt>
                <c:pt idx="1201">
                  <c:v>153.63200000000001</c:v>
                </c:pt>
                <c:pt idx="1202">
                  <c:v>155.41800000000001</c:v>
                </c:pt>
                <c:pt idx="1203">
                  <c:v>154.55799999999999</c:v>
                </c:pt>
                <c:pt idx="1204">
                  <c:v>153.874</c:v>
                </c:pt>
                <c:pt idx="1205">
                  <c:v>152.38499999999999</c:v>
                </c:pt>
                <c:pt idx="1206">
                  <c:v>150.06899999999999</c:v>
                </c:pt>
                <c:pt idx="1207">
                  <c:v>149.44200000000001</c:v>
                </c:pt>
                <c:pt idx="1208">
                  <c:v>152.77699999999999</c:v>
                </c:pt>
                <c:pt idx="1209">
                  <c:v>154.60599999999999</c:v>
                </c:pt>
                <c:pt idx="1210">
                  <c:v>150.91</c:v>
                </c:pt>
                <c:pt idx="1211">
                  <c:v>146.54</c:v>
                </c:pt>
                <c:pt idx="1212">
                  <c:v>150.988</c:v>
                </c:pt>
                <c:pt idx="1213">
                  <c:v>150.15299999999999</c:v>
                </c:pt>
                <c:pt idx="1214">
                  <c:v>158.494</c:v>
                </c:pt>
                <c:pt idx="1215">
                  <c:v>149.488</c:v>
                </c:pt>
                <c:pt idx="1216">
                  <c:v>152.84</c:v>
                </c:pt>
                <c:pt idx="1217">
                  <c:v>147.95099999999999</c:v>
                </c:pt>
                <c:pt idx="1218">
                  <c:v>155.53800000000001</c:v>
                </c:pt>
                <c:pt idx="1219">
                  <c:v>149.333</c:v>
                </c:pt>
                <c:pt idx="1220">
                  <c:v>155.94300000000001</c:v>
                </c:pt>
                <c:pt idx="1221">
                  <c:v>157.04300000000001</c:v>
                </c:pt>
                <c:pt idx="1222">
                  <c:v>151.56700000000001</c:v>
                </c:pt>
                <c:pt idx="1223">
                  <c:v>159.143</c:v>
                </c:pt>
                <c:pt idx="1224">
                  <c:v>148.833</c:v>
                </c:pt>
                <c:pt idx="1225">
                  <c:v>159.917</c:v>
                </c:pt>
                <c:pt idx="1226">
                  <c:v>159.25399999999999</c:v>
                </c:pt>
                <c:pt idx="1227">
                  <c:v>152.36199999999999</c:v>
                </c:pt>
                <c:pt idx="1228">
                  <c:v>149.54400000000001</c:v>
                </c:pt>
                <c:pt idx="1229">
                  <c:v>147.298</c:v>
                </c:pt>
                <c:pt idx="1230">
                  <c:v>148.20400000000001</c:v>
                </c:pt>
                <c:pt idx="1231">
                  <c:v>149.70400000000001</c:v>
                </c:pt>
                <c:pt idx="1232">
                  <c:v>147.16999999999999</c:v>
                </c:pt>
                <c:pt idx="1233">
                  <c:v>156.50899999999999</c:v>
                </c:pt>
                <c:pt idx="1234">
                  <c:v>153.05799999999999</c:v>
                </c:pt>
                <c:pt idx="1235">
                  <c:v>159.26499999999999</c:v>
                </c:pt>
                <c:pt idx="1236">
                  <c:v>155.875</c:v>
                </c:pt>
                <c:pt idx="1237">
                  <c:v>152.78700000000001</c:v>
                </c:pt>
                <c:pt idx="1238">
                  <c:v>158.435</c:v>
                </c:pt>
                <c:pt idx="1239">
                  <c:v>150.34800000000001</c:v>
                </c:pt>
                <c:pt idx="1240">
                  <c:v>155.71100000000001</c:v>
                </c:pt>
                <c:pt idx="1241">
                  <c:v>158.244</c:v>
                </c:pt>
                <c:pt idx="1242">
                  <c:v>153.86699999999999</c:v>
                </c:pt>
                <c:pt idx="1243">
                  <c:v>161.22200000000001</c:v>
                </c:pt>
                <c:pt idx="1244">
                  <c:v>147.34100000000001</c:v>
                </c:pt>
                <c:pt idx="1245">
                  <c:v>152</c:v>
                </c:pt>
                <c:pt idx="1246">
                  <c:v>155.273</c:v>
                </c:pt>
                <c:pt idx="1247">
                  <c:v>156.405</c:v>
                </c:pt>
                <c:pt idx="1248">
                  <c:v>149.5</c:v>
                </c:pt>
                <c:pt idx="1249">
                  <c:v>155.929</c:v>
                </c:pt>
                <c:pt idx="1250">
                  <c:v>158</c:v>
                </c:pt>
                <c:pt idx="1251">
                  <c:v>147.125</c:v>
                </c:pt>
                <c:pt idx="1252">
                  <c:v>154.89699999999999</c:v>
                </c:pt>
                <c:pt idx="1253">
                  <c:v>148.28200000000001</c:v>
                </c:pt>
                <c:pt idx="1254">
                  <c:v>158.846</c:v>
                </c:pt>
                <c:pt idx="1255">
                  <c:v>150.154</c:v>
                </c:pt>
                <c:pt idx="1256">
                  <c:v>148.10499999999999</c:v>
                </c:pt>
                <c:pt idx="1257">
                  <c:v>158.459</c:v>
                </c:pt>
                <c:pt idx="1258">
                  <c:v>153.08099999999999</c:v>
                </c:pt>
                <c:pt idx="1259">
                  <c:v>148.47200000000001</c:v>
                </c:pt>
                <c:pt idx="1260">
                  <c:v>159.833</c:v>
                </c:pt>
                <c:pt idx="1261">
                  <c:v>154.4</c:v>
                </c:pt>
                <c:pt idx="1262">
                  <c:v>156.886</c:v>
                </c:pt>
                <c:pt idx="1263">
                  <c:v>155.029</c:v>
                </c:pt>
                <c:pt idx="1264">
                  <c:v>157.64699999999999</c:v>
                </c:pt>
                <c:pt idx="1265">
                  <c:v>156.32400000000001</c:v>
                </c:pt>
                <c:pt idx="1266">
                  <c:v>158.73500000000001</c:v>
                </c:pt>
                <c:pt idx="1267">
                  <c:v>150.559</c:v>
                </c:pt>
                <c:pt idx="1268">
                  <c:v>157.58799999999999</c:v>
                </c:pt>
                <c:pt idx="1269">
                  <c:v>153.20599999999999</c:v>
                </c:pt>
                <c:pt idx="1270">
                  <c:v>155.32400000000001</c:v>
                </c:pt>
                <c:pt idx="1271">
                  <c:v>147.87899999999999</c:v>
                </c:pt>
                <c:pt idx="1272">
                  <c:v>159.39400000000001</c:v>
                </c:pt>
                <c:pt idx="1273">
                  <c:v>151.12100000000001</c:v>
                </c:pt>
                <c:pt idx="1274">
                  <c:v>153</c:v>
                </c:pt>
                <c:pt idx="1275">
                  <c:v>149.03</c:v>
                </c:pt>
                <c:pt idx="1276">
                  <c:v>156.09100000000001</c:v>
                </c:pt>
                <c:pt idx="1277">
                  <c:v>158</c:v>
                </c:pt>
                <c:pt idx="1278">
                  <c:v>156.56299999999999</c:v>
                </c:pt>
                <c:pt idx="1279">
                  <c:v>151.19399999999999</c:v>
                </c:pt>
                <c:pt idx="1280">
                  <c:v>151.839</c:v>
                </c:pt>
                <c:pt idx="1281">
                  <c:v>155.41900000000001</c:v>
                </c:pt>
                <c:pt idx="1282">
                  <c:v>152.93299999999999</c:v>
                </c:pt>
                <c:pt idx="1283">
                  <c:v>152.93299999999999</c:v>
                </c:pt>
                <c:pt idx="1284">
                  <c:v>155.80000000000001</c:v>
                </c:pt>
                <c:pt idx="1285">
                  <c:v>151.767</c:v>
                </c:pt>
                <c:pt idx="1286">
                  <c:v>153.06700000000001</c:v>
                </c:pt>
                <c:pt idx="1287">
                  <c:v>152.69999999999999</c:v>
                </c:pt>
                <c:pt idx="1288">
                  <c:v>150.333</c:v>
                </c:pt>
                <c:pt idx="1289">
                  <c:v>157.93100000000001</c:v>
                </c:pt>
                <c:pt idx="1290">
                  <c:v>154.483</c:v>
                </c:pt>
                <c:pt idx="1291">
                  <c:v>150.44800000000001</c:v>
                </c:pt>
                <c:pt idx="1292">
                  <c:v>150.607</c:v>
                </c:pt>
                <c:pt idx="1293">
                  <c:v>155</c:v>
                </c:pt>
                <c:pt idx="1294">
                  <c:v>156.786</c:v>
                </c:pt>
                <c:pt idx="1295">
                  <c:v>156.857</c:v>
                </c:pt>
                <c:pt idx="1296">
                  <c:v>154.929</c:v>
                </c:pt>
                <c:pt idx="1297">
                  <c:v>154.148</c:v>
                </c:pt>
                <c:pt idx="1298">
                  <c:v>150.29599999999999</c:v>
                </c:pt>
                <c:pt idx="1299">
                  <c:v>153.70400000000001</c:v>
                </c:pt>
                <c:pt idx="1300">
                  <c:v>152.44399999999999</c:v>
                </c:pt>
                <c:pt idx="1301">
                  <c:v>151.11099999999999</c:v>
                </c:pt>
                <c:pt idx="1302">
                  <c:v>146.70400000000001</c:v>
                </c:pt>
                <c:pt idx="1303">
                  <c:v>151.40700000000001</c:v>
                </c:pt>
                <c:pt idx="1304">
                  <c:v>151.51900000000001</c:v>
                </c:pt>
                <c:pt idx="1305">
                  <c:v>152.59299999999999</c:v>
                </c:pt>
                <c:pt idx="1306">
                  <c:v>153.92599999999999</c:v>
                </c:pt>
                <c:pt idx="1307">
                  <c:v>151.30799999999999</c:v>
                </c:pt>
                <c:pt idx="1308">
                  <c:v>146.154</c:v>
                </c:pt>
                <c:pt idx="1309">
                  <c:v>155.73099999999999</c:v>
                </c:pt>
                <c:pt idx="1310">
                  <c:v>152.53800000000001</c:v>
                </c:pt>
                <c:pt idx="1311">
                  <c:v>151</c:v>
                </c:pt>
                <c:pt idx="1312">
                  <c:v>147.72</c:v>
                </c:pt>
                <c:pt idx="1313">
                  <c:v>152.84</c:v>
                </c:pt>
                <c:pt idx="1314">
                  <c:v>154.63999999999999</c:v>
                </c:pt>
                <c:pt idx="1315">
                  <c:v>154.52000000000001</c:v>
                </c:pt>
                <c:pt idx="1316">
                  <c:v>156.08000000000001</c:v>
                </c:pt>
                <c:pt idx="1317">
                  <c:v>151.63999999999999</c:v>
                </c:pt>
                <c:pt idx="1318">
                  <c:v>154.5</c:v>
                </c:pt>
                <c:pt idx="1319">
                  <c:v>153.333</c:v>
                </c:pt>
                <c:pt idx="1320">
                  <c:v>150.125</c:v>
                </c:pt>
                <c:pt idx="1321">
                  <c:v>152</c:v>
                </c:pt>
                <c:pt idx="1322">
                  <c:v>151.792</c:v>
                </c:pt>
                <c:pt idx="1323">
                  <c:v>154.75</c:v>
                </c:pt>
                <c:pt idx="1324">
                  <c:v>153.583</c:v>
                </c:pt>
                <c:pt idx="1325">
                  <c:v>152.583</c:v>
                </c:pt>
                <c:pt idx="1326">
                  <c:v>154.917</c:v>
                </c:pt>
                <c:pt idx="1327">
                  <c:v>152.167</c:v>
                </c:pt>
                <c:pt idx="1328">
                  <c:v>152.708</c:v>
                </c:pt>
                <c:pt idx="1329">
                  <c:v>151.261</c:v>
                </c:pt>
                <c:pt idx="1330">
                  <c:v>151.13</c:v>
                </c:pt>
                <c:pt idx="1331">
                  <c:v>146.696</c:v>
                </c:pt>
                <c:pt idx="1332">
                  <c:v>156.304</c:v>
                </c:pt>
                <c:pt idx="1333">
                  <c:v>155.21700000000001</c:v>
                </c:pt>
                <c:pt idx="1334">
                  <c:v>155.82599999999999</c:v>
                </c:pt>
                <c:pt idx="1335">
                  <c:v>154.82599999999999</c:v>
                </c:pt>
                <c:pt idx="1336">
                  <c:v>157.34800000000001</c:v>
                </c:pt>
                <c:pt idx="1337">
                  <c:v>153.739</c:v>
                </c:pt>
                <c:pt idx="1338">
                  <c:v>151.90899999999999</c:v>
                </c:pt>
                <c:pt idx="1339">
                  <c:v>156.227</c:v>
                </c:pt>
                <c:pt idx="1340">
                  <c:v>151.04499999999999</c:v>
                </c:pt>
                <c:pt idx="1341">
                  <c:v>153.90899999999999</c:v>
                </c:pt>
                <c:pt idx="1342">
                  <c:v>151</c:v>
                </c:pt>
                <c:pt idx="1343">
                  <c:v>150.31800000000001</c:v>
                </c:pt>
                <c:pt idx="1344">
                  <c:v>151.619</c:v>
                </c:pt>
                <c:pt idx="1345">
                  <c:v>151</c:v>
                </c:pt>
                <c:pt idx="1346">
                  <c:v>149.381</c:v>
                </c:pt>
                <c:pt idx="1347">
                  <c:v>152.571</c:v>
                </c:pt>
                <c:pt idx="1348">
                  <c:v>151.667</c:v>
                </c:pt>
                <c:pt idx="1349">
                  <c:v>151.333</c:v>
                </c:pt>
                <c:pt idx="1350">
                  <c:v>149.81</c:v>
                </c:pt>
                <c:pt idx="1351">
                  <c:v>149.333</c:v>
                </c:pt>
                <c:pt idx="1352">
                  <c:v>153.952</c:v>
                </c:pt>
                <c:pt idx="1353">
                  <c:v>149.762</c:v>
                </c:pt>
                <c:pt idx="1354">
                  <c:v>150.429</c:v>
                </c:pt>
                <c:pt idx="1355">
                  <c:v>155.429</c:v>
                </c:pt>
                <c:pt idx="1356">
                  <c:v>156.333</c:v>
                </c:pt>
                <c:pt idx="1357">
                  <c:v>152.9</c:v>
                </c:pt>
                <c:pt idx="1358">
                  <c:v>146.25</c:v>
                </c:pt>
                <c:pt idx="1359">
                  <c:v>153.19999999999999</c:v>
                </c:pt>
                <c:pt idx="1360">
                  <c:v>150.85</c:v>
                </c:pt>
                <c:pt idx="1361">
                  <c:v>151.15</c:v>
                </c:pt>
                <c:pt idx="1362">
                  <c:v>152.75</c:v>
                </c:pt>
                <c:pt idx="1363">
                  <c:v>151.15</c:v>
                </c:pt>
                <c:pt idx="1364">
                  <c:v>150.35</c:v>
                </c:pt>
                <c:pt idx="1365">
                  <c:v>153.05000000000001</c:v>
                </c:pt>
                <c:pt idx="1366">
                  <c:v>151</c:v>
                </c:pt>
                <c:pt idx="1367">
                  <c:v>147.69999999999999</c:v>
                </c:pt>
                <c:pt idx="1368">
                  <c:v>154.19999999999999</c:v>
                </c:pt>
                <c:pt idx="1369">
                  <c:v>150.35</c:v>
                </c:pt>
                <c:pt idx="1370">
                  <c:v>149.75</c:v>
                </c:pt>
                <c:pt idx="1371">
                  <c:v>151.75</c:v>
                </c:pt>
                <c:pt idx="1372">
                  <c:v>152.42099999999999</c:v>
                </c:pt>
                <c:pt idx="1373">
                  <c:v>157.89500000000001</c:v>
                </c:pt>
                <c:pt idx="1374">
                  <c:v>153.73699999999999</c:v>
                </c:pt>
                <c:pt idx="1375">
                  <c:v>154.15799999999999</c:v>
                </c:pt>
                <c:pt idx="1376">
                  <c:v>153.26300000000001</c:v>
                </c:pt>
                <c:pt idx="1377">
                  <c:v>151.684</c:v>
                </c:pt>
                <c:pt idx="1378">
                  <c:v>150.57900000000001</c:v>
                </c:pt>
                <c:pt idx="1379">
                  <c:v>154</c:v>
                </c:pt>
                <c:pt idx="1380">
                  <c:v>152.684</c:v>
                </c:pt>
                <c:pt idx="1381">
                  <c:v>151.947</c:v>
                </c:pt>
                <c:pt idx="1382">
                  <c:v>151.42099999999999</c:v>
                </c:pt>
                <c:pt idx="1383">
                  <c:v>153.63200000000001</c:v>
                </c:pt>
                <c:pt idx="1384">
                  <c:v>154</c:v>
                </c:pt>
                <c:pt idx="1385">
                  <c:v>150.36799999999999</c:v>
                </c:pt>
                <c:pt idx="1386">
                  <c:v>152.36799999999999</c:v>
                </c:pt>
                <c:pt idx="1387">
                  <c:v>151.42099999999999</c:v>
                </c:pt>
                <c:pt idx="1388">
                  <c:v>145.44399999999999</c:v>
                </c:pt>
                <c:pt idx="1389">
                  <c:v>148.333</c:v>
                </c:pt>
                <c:pt idx="1390">
                  <c:v>152.27799999999999</c:v>
                </c:pt>
                <c:pt idx="1391">
                  <c:v>151.22200000000001</c:v>
                </c:pt>
                <c:pt idx="1392">
                  <c:v>154.833</c:v>
                </c:pt>
                <c:pt idx="1393">
                  <c:v>151.27799999999999</c:v>
                </c:pt>
                <c:pt idx="1394">
                  <c:v>152.5</c:v>
                </c:pt>
                <c:pt idx="1395">
                  <c:v>153.11099999999999</c:v>
                </c:pt>
                <c:pt idx="1396">
                  <c:v>153.22200000000001</c:v>
                </c:pt>
                <c:pt idx="1397">
                  <c:v>151.167</c:v>
                </c:pt>
                <c:pt idx="1398">
                  <c:v>148.05600000000001</c:v>
                </c:pt>
                <c:pt idx="1399">
                  <c:v>150.44399999999999</c:v>
                </c:pt>
                <c:pt idx="1400">
                  <c:v>157</c:v>
                </c:pt>
                <c:pt idx="1401">
                  <c:v>152.11099999999999</c:v>
                </c:pt>
                <c:pt idx="1402">
                  <c:v>148.333</c:v>
                </c:pt>
                <c:pt idx="1403">
                  <c:v>155.5</c:v>
                </c:pt>
                <c:pt idx="1404">
                  <c:v>153.5</c:v>
                </c:pt>
                <c:pt idx="1405">
                  <c:v>153.5</c:v>
                </c:pt>
                <c:pt idx="1406">
                  <c:v>150.5</c:v>
                </c:pt>
                <c:pt idx="1407">
                  <c:v>149.88900000000001</c:v>
                </c:pt>
                <c:pt idx="1408">
                  <c:v>151</c:v>
                </c:pt>
                <c:pt idx="1409">
                  <c:v>148.23500000000001</c:v>
                </c:pt>
                <c:pt idx="1410">
                  <c:v>153.941</c:v>
                </c:pt>
                <c:pt idx="1411">
                  <c:v>152.11799999999999</c:v>
                </c:pt>
                <c:pt idx="1412">
                  <c:v>150.23500000000001</c:v>
                </c:pt>
                <c:pt idx="1413">
                  <c:v>150.11799999999999</c:v>
                </c:pt>
                <c:pt idx="1414">
                  <c:v>153.29400000000001</c:v>
                </c:pt>
                <c:pt idx="1415">
                  <c:v>152.64699999999999</c:v>
                </c:pt>
                <c:pt idx="1416">
                  <c:v>151.76499999999999</c:v>
                </c:pt>
                <c:pt idx="1417">
                  <c:v>149.941</c:v>
                </c:pt>
                <c:pt idx="1418">
                  <c:v>150.88200000000001</c:v>
                </c:pt>
                <c:pt idx="1419">
                  <c:v>151.82400000000001</c:v>
                </c:pt>
                <c:pt idx="1420">
                  <c:v>150.70599999999999</c:v>
                </c:pt>
                <c:pt idx="1421">
                  <c:v>156.471</c:v>
                </c:pt>
                <c:pt idx="1422">
                  <c:v>146.76499999999999</c:v>
                </c:pt>
                <c:pt idx="1423">
                  <c:v>148.41200000000001</c:v>
                </c:pt>
                <c:pt idx="1424">
                  <c:v>152</c:v>
                </c:pt>
                <c:pt idx="1425">
                  <c:v>150.25</c:v>
                </c:pt>
                <c:pt idx="1426">
                  <c:v>153.18799999999999</c:v>
                </c:pt>
                <c:pt idx="1427">
                  <c:v>152.25</c:v>
                </c:pt>
                <c:pt idx="1428">
                  <c:v>148.5</c:v>
                </c:pt>
                <c:pt idx="1429">
                  <c:v>150.43799999999999</c:v>
                </c:pt>
                <c:pt idx="1430">
                  <c:v>148.31299999999999</c:v>
                </c:pt>
                <c:pt idx="1431">
                  <c:v>148.875</c:v>
                </c:pt>
                <c:pt idx="1432">
                  <c:v>150.875</c:v>
                </c:pt>
                <c:pt idx="1433">
                  <c:v>150.875</c:v>
                </c:pt>
                <c:pt idx="1434">
                  <c:v>155.375</c:v>
                </c:pt>
                <c:pt idx="1435">
                  <c:v>152.81299999999999</c:v>
                </c:pt>
                <c:pt idx="1436">
                  <c:v>156.43799999999999</c:v>
                </c:pt>
                <c:pt idx="1437">
                  <c:v>147.5</c:v>
                </c:pt>
                <c:pt idx="1438">
                  <c:v>152</c:v>
                </c:pt>
                <c:pt idx="1439">
                  <c:v>151.06299999999999</c:v>
                </c:pt>
                <c:pt idx="1440">
                  <c:v>149.5</c:v>
                </c:pt>
                <c:pt idx="1441">
                  <c:v>149.06299999999999</c:v>
                </c:pt>
                <c:pt idx="1442">
                  <c:v>149.31299999999999</c:v>
                </c:pt>
                <c:pt idx="1443">
                  <c:v>148.18799999999999</c:v>
                </c:pt>
                <c:pt idx="1444">
                  <c:v>149.25</c:v>
                </c:pt>
                <c:pt idx="1445">
                  <c:v>148.5</c:v>
                </c:pt>
                <c:pt idx="1446">
                  <c:v>147.625</c:v>
                </c:pt>
                <c:pt idx="1447">
                  <c:v>151.43799999999999</c:v>
                </c:pt>
                <c:pt idx="1448">
                  <c:v>152.625</c:v>
                </c:pt>
                <c:pt idx="1449">
                  <c:v>150.267</c:v>
                </c:pt>
                <c:pt idx="1450">
                  <c:v>149.13300000000001</c:v>
                </c:pt>
                <c:pt idx="1451">
                  <c:v>149</c:v>
                </c:pt>
                <c:pt idx="1452">
                  <c:v>150.80000000000001</c:v>
                </c:pt>
                <c:pt idx="1453">
                  <c:v>151.19999999999999</c:v>
                </c:pt>
                <c:pt idx="1454">
                  <c:v>152.267</c:v>
                </c:pt>
                <c:pt idx="1455">
                  <c:v>152.13300000000001</c:v>
                </c:pt>
                <c:pt idx="1456">
                  <c:v>150.667</c:v>
                </c:pt>
                <c:pt idx="1457">
                  <c:v>152.53299999999999</c:v>
                </c:pt>
                <c:pt idx="1458">
                  <c:v>148</c:v>
                </c:pt>
                <c:pt idx="1459">
                  <c:v>152</c:v>
                </c:pt>
                <c:pt idx="1460">
                  <c:v>147.80000000000001</c:v>
                </c:pt>
                <c:pt idx="1461">
                  <c:v>151.86699999999999</c:v>
                </c:pt>
                <c:pt idx="1462">
                  <c:v>149.4</c:v>
                </c:pt>
                <c:pt idx="1463">
                  <c:v>148.6</c:v>
                </c:pt>
                <c:pt idx="1464">
                  <c:v>148.93299999999999</c:v>
                </c:pt>
                <c:pt idx="1465">
                  <c:v>151.86699999999999</c:v>
                </c:pt>
                <c:pt idx="1466">
                  <c:v>147.6</c:v>
                </c:pt>
                <c:pt idx="1467">
                  <c:v>150.733</c:v>
                </c:pt>
                <c:pt idx="1468">
                  <c:v>148.333</c:v>
                </c:pt>
                <c:pt idx="1469">
                  <c:v>150.733</c:v>
                </c:pt>
                <c:pt idx="1470">
                  <c:v>153</c:v>
                </c:pt>
                <c:pt idx="1471">
                  <c:v>150.4</c:v>
                </c:pt>
                <c:pt idx="1472">
                  <c:v>153.93299999999999</c:v>
                </c:pt>
                <c:pt idx="1473">
                  <c:v>150.667</c:v>
                </c:pt>
                <c:pt idx="1474">
                  <c:v>151.333</c:v>
                </c:pt>
                <c:pt idx="1475">
                  <c:v>150</c:v>
                </c:pt>
                <c:pt idx="1476">
                  <c:v>148.733</c:v>
                </c:pt>
                <c:pt idx="1477">
                  <c:v>147.93299999999999</c:v>
                </c:pt>
                <c:pt idx="1478">
                  <c:v>150.643</c:v>
                </c:pt>
                <c:pt idx="1479">
                  <c:v>153.357</c:v>
                </c:pt>
                <c:pt idx="1480">
                  <c:v>148.286</c:v>
                </c:pt>
                <c:pt idx="1481">
                  <c:v>148.714</c:v>
                </c:pt>
                <c:pt idx="1482">
                  <c:v>147.857</c:v>
                </c:pt>
                <c:pt idx="1483">
                  <c:v>151.929</c:v>
                </c:pt>
                <c:pt idx="1484">
                  <c:v>151.143</c:v>
                </c:pt>
                <c:pt idx="1485">
                  <c:v>150.357</c:v>
                </c:pt>
                <c:pt idx="1486">
                  <c:v>152.071</c:v>
                </c:pt>
                <c:pt idx="1487">
                  <c:v>150.214</c:v>
                </c:pt>
                <c:pt idx="1488">
                  <c:v>153.5</c:v>
                </c:pt>
                <c:pt idx="1489">
                  <c:v>148.5</c:v>
                </c:pt>
                <c:pt idx="1490">
                  <c:v>150.786</c:v>
                </c:pt>
                <c:pt idx="1491">
                  <c:v>153.571</c:v>
                </c:pt>
                <c:pt idx="1492">
                  <c:v>151.214</c:v>
                </c:pt>
                <c:pt idx="1493">
                  <c:v>151.5</c:v>
                </c:pt>
                <c:pt idx="1494">
                  <c:v>151.429</c:v>
                </c:pt>
                <c:pt idx="1495">
                  <c:v>147.5</c:v>
                </c:pt>
                <c:pt idx="1496">
                  <c:v>149.571</c:v>
                </c:pt>
                <c:pt idx="1497">
                  <c:v>154.429</c:v>
                </c:pt>
                <c:pt idx="1498">
                  <c:v>149</c:v>
                </c:pt>
                <c:pt idx="1499">
                  <c:v>148.429</c:v>
                </c:pt>
                <c:pt idx="1500">
                  <c:v>149.429</c:v>
                </c:pt>
                <c:pt idx="1501">
                  <c:v>149.714</c:v>
                </c:pt>
                <c:pt idx="1502">
                  <c:v>151</c:v>
                </c:pt>
                <c:pt idx="1503">
                  <c:v>147.357</c:v>
                </c:pt>
                <c:pt idx="1504">
                  <c:v>150.5</c:v>
                </c:pt>
                <c:pt idx="1505">
                  <c:v>149.429</c:v>
                </c:pt>
                <c:pt idx="1506">
                  <c:v>152.143</c:v>
                </c:pt>
                <c:pt idx="1507">
                  <c:v>151.357</c:v>
                </c:pt>
                <c:pt idx="1508">
                  <c:v>148.714</c:v>
                </c:pt>
                <c:pt idx="1509">
                  <c:v>150.61500000000001</c:v>
                </c:pt>
                <c:pt idx="1510">
                  <c:v>145.69200000000001</c:v>
                </c:pt>
                <c:pt idx="1511">
                  <c:v>149.846</c:v>
                </c:pt>
                <c:pt idx="1512">
                  <c:v>148.077</c:v>
                </c:pt>
                <c:pt idx="1513">
                  <c:v>147.53800000000001</c:v>
                </c:pt>
                <c:pt idx="1514">
                  <c:v>151.23099999999999</c:v>
                </c:pt>
                <c:pt idx="1515">
                  <c:v>150.61500000000001</c:v>
                </c:pt>
                <c:pt idx="1516">
                  <c:v>155</c:v>
                </c:pt>
                <c:pt idx="1517">
                  <c:v>150.154</c:v>
                </c:pt>
                <c:pt idx="1518">
                  <c:v>150.154</c:v>
                </c:pt>
                <c:pt idx="1519">
                  <c:v>148.846</c:v>
                </c:pt>
                <c:pt idx="1520">
                  <c:v>144.38499999999999</c:v>
                </c:pt>
                <c:pt idx="1521">
                  <c:v>147.53800000000001</c:v>
                </c:pt>
                <c:pt idx="1522">
                  <c:v>150.61500000000001</c:v>
                </c:pt>
                <c:pt idx="1523">
                  <c:v>150.077</c:v>
                </c:pt>
                <c:pt idx="1524">
                  <c:v>150.61500000000001</c:v>
                </c:pt>
                <c:pt idx="1525">
                  <c:v>149</c:v>
                </c:pt>
                <c:pt idx="1526">
                  <c:v>148.69200000000001</c:v>
                </c:pt>
                <c:pt idx="1527">
                  <c:v>151.077</c:v>
                </c:pt>
                <c:pt idx="1528">
                  <c:v>152.923</c:v>
                </c:pt>
                <c:pt idx="1529">
                  <c:v>149.38499999999999</c:v>
                </c:pt>
                <c:pt idx="1530">
                  <c:v>150</c:v>
                </c:pt>
                <c:pt idx="1531">
                  <c:v>151.46199999999999</c:v>
                </c:pt>
                <c:pt idx="1532">
                  <c:v>149.69200000000001</c:v>
                </c:pt>
                <c:pt idx="1533">
                  <c:v>148.76900000000001</c:v>
                </c:pt>
                <c:pt idx="1534">
                  <c:v>148.23099999999999</c:v>
                </c:pt>
                <c:pt idx="1535">
                  <c:v>149.61500000000001</c:v>
                </c:pt>
                <c:pt idx="1536">
                  <c:v>149.846</c:v>
                </c:pt>
                <c:pt idx="1537">
                  <c:v>152.417</c:v>
                </c:pt>
                <c:pt idx="1538">
                  <c:v>151.5</c:v>
                </c:pt>
                <c:pt idx="1539">
                  <c:v>149.5</c:v>
                </c:pt>
                <c:pt idx="1540">
                  <c:v>148.167</c:v>
                </c:pt>
                <c:pt idx="1541">
                  <c:v>148.833</c:v>
                </c:pt>
                <c:pt idx="1542">
                  <c:v>150.167</c:v>
                </c:pt>
                <c:pt idx="1543">
                  <c:v>150.917</c:v>
                </c:pt>
                <c:pt idx="1544">
                  <c:v>151.5</c:v>
                </c:pt>
                <c:pt idx="1545">
                  <c:v>148.083</c:v>
                </c:pt>
                <c:pt idx="1546">
                  <c:v>149.75</c:v>
                </c:pt>
                <c:pt idx="1547">
                  <c:v>151.5</c:v>
                </c:pt>
                <c:pt idx="1548">
                  <c:v>148.917</c:v>
                </c:pt>
                <c:pt idx="1549">
                  <c:v>151.333</c:v>
                </c:pt>
                <c:pt idx="1550">
                  <c:v>148.833</c:v>
                </c:pt>
                <c:pt idx="1551">
                  <c:v>150.833</c:v>
                </c:pt>
                <c:pt idx="1552">
                  <c:v>149.75</c:v>
                </c:pt>
                <c:pt idx="1553">
                  <c:v>151.417</c:v>
                </c:pt>
                <c:pt idx="1554">
                  <c:v>149.75</c:v>
                </c:pt>
                <c:pt idx="1555">
                  <c:v>147.75</c:v>
                </c:pt>
                <c:pt idx="1556">
                  <c:v>148.583</c:v>
                </c:pt>
                <c:pt idx="1557">
                  <c:v>150.667</c:v>
                </c:pt>
                <c:pt idx="1558">
                  <c:v>150.917</c:v>
                </c:pt>
                <c:pt idx="1559">
                  <c:v>147.917</c:v>
                </c:pt>
                <c:pt idx="1560">
                  <c:v>148.667</c:v>
                </c:pt>
                <c:pt idx="1561">
                  <c:v>148.417</c:v>
                </c:pt>
                <c:pt idx="1562">
                  <c:v>148</c:v>
                </c:pt>
                <c:pt idx="1563">
                  <c:v>148.833</c:v>
                </c:pt>
                <c:pt idx="1564">
                  <c:v>152.667</c:v>
                </c:pt>
                <c:pt idx="1565">
                  <c:v>149</c:v>
                </c:pt>
                <c:pt idx="1566">
                  <c:v>150</c:v>
                </c:pt>
                <c:pt idx="1567">
                  <c:v>145.81800000000001</c:v>
                </c:pt>
                <c:pt idx="1568">
                  <c:v>149.273</c:v>
                </c:pt>
                <c:pt idx="1569">
                  <c:v>149.90899999999999</c:v>
                </c:pt>
                <c:pt idx="1570">
                  <c:v>149.90899999999999</c:v>
                </c:pt>
                <c:pt idx="1571">
                  <c:v>147.54499999999999</c:v>
                </c:pt>
                <c:pt idx="1572">
                  <c:v>149.45500000000001</c:v>
                </c:pt>
                <c:pt idx="1573">
                  <c:v>152.18199999999999</c:v>
                </c:pt>
                <c:pt idx="1574">
                  <c:v>150.09100000000001</c:v>
                </c:pt>
                <c:pt idx="1575">
                  <c:v>152.727</c:v>
                </c:pt>
                <c:pt idx="1576">
                  <c:v>153.54499999999999</c:v>
                </c:pt>
                <c:pt idx="1577">
                  <c:v>148.18199999999999</c:v>
                </c:pt>
                <c:pt idx="1578">
                  <c:v>152.81800000000001</c:v>
                </c:pt>
                <c:pt idx="1579">
                  <c:v>150.18199999999999</c:v>
                </c:pt>
                <c:pt idx="1580">
                  <c:v>147.727</c:v>
                </c:pt>
                <c:pt idx="1581">
                  <c:v>147.636</c:v>
                </c:pt>
                <c:pt idx="1582">
                  <c:v>149.45500000000001</c:v>
                </c:pt>
                <c:pt idx="1583">
                  <c:v>151.90899999999999</c:v>
                </c:pt>
                <c:pt idx="1584">
                  <c:v>148.54499999999999</c:v>
                </c:pt>
                <c:pt idx="1585">
                  <c:v>151.18199999999999</c:v>
                </c:pt>
                <c:pt idx="1586">
                  <c:v>148.364</c:v>
                </c:pt>
                <c:pt idx="1587">
                  <c:v>149.90899999999999</c:v>
                </c:pt>
                <c:pt idx="1588">
                  <c:v>149.81800000000001</c:v>
                </c:pt>
                <c:pt idx="1589">
                  <c:v>151.54499999999999</c:v>
                </c:pt>
                <c:pt idx="1590">
                  <c:v>148.81800000000001</c:v>
                </c:pt>
                <c:pt idx="1591">
                  <c:v>148.636</c:v>
                </c:pt>
                <c:pt idx="1592">
                  <c:v>148.90899999999999</c:v>
                </c:pt>
                <c:pt idx="1593">
                  <c:v>147.81800000000001</c:v>
                </c:pt>
                <c:pt idx="1594">
                  <c:v>149.18199999999999</c:v>
                </c:pt>
                <c:pt idx="1595">
                  <c:v>146.636</c:v>
                </c:pt>
                <c:pt idx="1596">
                  <c:v>149.45500000000001</c:v>
                </c:pt>
                <c:pt idx="1597">
                  <c:v>151.18199999999999</c:v>
                </c:pt>
                <c:pt idx="1598">
                  <c:v>148.273</c:v>
                </c:pt>
                <c:pt idx="1599">
                  <c:v>149.636</c:v>
                </c:pt>
                <c:pt idx="1600">
                  <c:v>149.45500000000001</c:v>
                </c:pt>
                <c:pt idx="1601">
                  <c:v>148.09100000000001</c:v>
                </c:pt>
                <c:pt idx="1602">
                  <c:v>150</c:v>
                </c:pt>
                <c:pt idx="1603">
                  <c:v>150.273</c:v>
                </c:pt>
                <c:pt idx="1604">
                  <c:v>148.636</c:v>
                </c:pt>
                <c:pt idx="1605">
                  <c:v>150.636</c:v>
                </c:pt>
                <c:pt idx="1606">
                  <c:v>147.18199999999999</c:v>
                </c:pt>
                <c:pt idx="1607">
                  <c:v>147.90899999999999</c:v>
                </c:pt>
                <c:pt idx="1608">
                  <c:v>149.364</c:v>
                </c:pt>
                <c:pt idx="1609">
                  <c:v>148.18199999999999</c:v>
                </c:pt>
                <c:pt idx="1610">
                  <c:v>149.54499999999999</c:v>
                </c:pt>
                <c:pt idx="1611">
                  <c:v>148.636</c:v>
                </c:pt>
                <c:pt idx="1612">
                  <c:v>149</c:v>
                </c:pt>
                <c:pt idx="1613">
                  <c:v>147.6</c:v>
                </c:pt>
                <c:pt idx="1614">
                  <c:v>146.9</c:v>
                </c:pt>
                <c:pt idx="1615">
                  <c:v>151.30000000000001</c:v>
                </c:pt>
                <c:pt idx="1616">
                  <c:v>149.80000000000001</c:v>
                </c:pt>
                <c:pt idx="1617">
                  <c:v>149</c:v>
                </c:pt>
                <c:pt idx="1618">
                  <c:v>150.30000000000001</c:v>
                </c:pt>
                <c:pt idx="1619">
                  <c:v>150.5</c:v>
                </c:pt>
                <c:pt idx="1620">
                  <c:v>147.19999999999999</c:v>
                </c:pt>
                <c:pt idx="1621">
                  <c:v>145.5</c:v>
                </c:pt>
                <c:pt idx="1622">
                  <c:v>148.6</c:v>
                </c:pt>
                <c:pt idx="1623">
                  <c:v>150.6</c:v>
                </c:pt>
                <c:pt idx="1624">
                  <c:v>148.4</c:v>
                </c:pt>
                <c:pt idx="1625">
                  <c:v>149.19999999999999</c:v>
                </c:pt>
                <c:pt idx="1626">
                  <c:v>149.6</c:v>
                </c:pt>
                <c:pt idx="1627">
                  <c:v>150.1</c:v>
                </c:pt>
                <c:pt idx="1628">
                  <c:v>149.69999999999999</c:v>
                </c:pt>
                <c:pt idx="1629">
                  <c:v>147.6</c:v>
                </c:pt>
                <c:pt idx="1630">
                  <c:v>147.9</c:v>
                </c:pt>
                <c:pt idx="1631">
                  <c:v>146.9</c:v>
                </c:pt>
                <c:pt idx="1632">
                  <c:v>148</c:v>
                </c:pt>
                <c:pt idx="1633">
                  <c:v>148.1</c:v>
                </c:pt>
                <c:pt idx="1634">
                  <c:v>147.19999999999999</c:v>
                </c:pt>
                <c:pt idx="1635">
                  <c:v>147.1</c:v>
                </c:pt>
                <c:pt idx="1636">
                  <c:v>148.5</c:v>
                </c:pt>
                <c:pt idx="1637">
                  <c:v>148.1</c:v>
                </c:pt>
                <c:pt idx="1638">
                  <c:v>147.69999999999999</c:v>
                </c:pt>
                <c:pt idx="1639">
                  <c:v>150.1</c:v>
                </c:pt>
                <c:pt idx="1640">
                  <c:v>149.5</c:v>
                </c:pt>
                <c:pt idx="1641">
                  <c:v>150.80000000000001</c:v>
                </c:pt>
                <c:pt idx="1642">
                  <c:v>151.6</c:v>
                </c:pt>
                <c:pt idx="1643">
                  <c:v>150.6</c:v>
                </c:pt>
                <c:pt idx="1644">
                  <c:v>148.80000000000001</c:v>
                </c:pt>
                <c:pt idx="1645">
                  <c:v>148.80000000000001</c:v>
                </c:pt>
                <c:pt idx="1646">
                  <c:v>147.19999999999999</c:v>
                </c:pt>
                <c:pt idx="1647">
                  <c:v>149.1</c:v>
                </c:pt>
                <c:pt idx="1648">
                  <c:v>145.6</c:v>
                </c:pt>
                <c:pt idx="1649">
                  <c:v>148.6</c:v>
                </c:pt>
                <c:pt idx="1650">
                  <c:v>148.4</c:v>
                </c:pt>
                <c:pt idx="1651">
                  <c:v>147.30000000000001</c:v>
                </c:pt>
                <c:pt idx="1652">
                  <c:v>148</c:v>
                </c:pt>
                <c:pt idx="1653">
                  <c:v>147.6</c:v>
                </c:pt>
                <c:pt idx="1654">
                  <c:v>147.30000000000001</c:v>
                </c:pt>
                <c:pt idx="1655">
                  <c:v>148.80000000000001</c:v>
                </c:pt>
                <c:pt idx="1656">
                  <c:v>148</c:v>
                </c:pt>
                <c:pt idx="1657">
                  <c:v>147</c:v>
                </c:pt>
                <c:pt idx="1658">
                  <c:v>148.30000000000001</c:v>
                </c:pt>
                <c:pt idx="1659">
                  <c:v>149.80000000000001</c:v>
                </c:pt>
                <c:pt idx="1660">
                  <c:v>149.69999999999999</c:v>
                </c:pt>
                <c:pt idx="1661">
                  <c:v>148.6</c:v>
                </c:pt>
                <c:pt idx="1662">
                  <c:v>148.69999999999999</c:v>
                </c:pt>
                <c:pt idx="1663">
                  <c:v>147.1</c:v>
                </c:pt>
                <c:pt idx="1664">
                  <c:v>147.6</c:v>
                </c:pt>
                <c:pt idx="1665">
                  <c:v>147.69999999999999</c:v>
                </c:pt>
                <c:pt idx="1666">
                  <c:v>147.88900000000001</c:v>
                </c:pt>
                <c:pt idx="1667">
                  <c:v>148.667</c:v>
                </c:pt>
                <c:pt idx="1668">
                  <c:v>149</c:v>
                </c:pt>
                <c:pt idx="1669">
                  <c:v>148.44399999999999</c:v>
                </c:pt>
                <c:pt idx="1670">
                  <c:v>149.77799999999999</c:v>
                </c:pt>
                <c:pt idx="1671">
                  <c:v>148</c:v>
                </c:pt>
                <c:pt idx="1672">
                  <c:v>149.333</c:v>
                </c:pt>
                <c:pt idx="1673">
                  <c:v>148.11099999999999</c:v>
                </c:pt>
                <c:pt idx="1674">
                  <c:v>149.333</c:v>
                </c:pt>
                <c:pt idx="1675">
                  <c:v>147.55600000000001</c:v>
                </c:pt>
                <c:pt idx="1676">
                  <c:v>147.88900000000001</c:v>
                </c:pt>
                <c:pt idx="1677">
                  <c:v>151.55600000000001</c:v>
                </c:pt>
                <c:pt idx="1678">
                  <c:v>146</c:v>
                </c:pt>
                <c:pt idx="1679">
                  <c:v>148.333</c:v>
                </c:pt>
                <c:pt idx="1680">
                  <c:v>149.44399999999999</c:v>
                </c:pt>
                <c:pt idx="1681">
                  <c:v>147.5</c:v>
                </c:pt>
                <c:pt idx="1682">
                  <c:v>148.125</c:v>
                </c:pt>
                <c:pt idx="1683">
                  <c:v>148.375</c:v>
                </c:pt>
                <c:pt idx="1684">
                  <c:v>147.375</c:v>
                </c:pt>
                <c:pt idx="1685">
                  <c:v>148.375</c:v>
                </c:pt>
                <c:pt idx="1686">
                  <c:v>147.375</c:v>
                </c:pt>
                <c:pt idx="1687">
                  <c:v>150.25</c:v>
                </c:pt>
                <c:pt idx="1688">
                  <c:v>144.875</c:v>
                </c:pt>
                <c:pt idx="1689">
                  <c:v>148.75</c:v>
                </c:pt>
                <c:pt idx="1690">
                  <c:v>148.875</c:v>
                </c:pt>
                <c:pt idx="1691">
                  <c:v>151.5</c:v>
                </c:pt>
                <c:pt idx="1692">
                  <c:v>148.5</c:v>
                </c:pt>
                <c:pt idx="1693">
                  <c:v>146.875</c:v>
                </c:pt>
                <c:pt idx="1694">
                  <c:v>148</c:v>
                </c:pt>
                <c:pt idx="1695">
                  <c:v>146.75</c:v>
                </c:pt>
                <c:pt idx="1696">
                  <c:v>150</c:v>
                </c:pt>
                <c:pt idx="1697">
                  <c:v>147.625</c:v>
                </c:pt>
                <c:pt idx="1698">
                  <c:v>147.75</c:v>
                </c:pt>
                <c:pt idx="1699">
                  <c:v>149.75</c:v>
                </c:pt>
                <c:pt idx="1700">
                  <c:v>146.625</c:v>
                </c:pt>
                <c:pt idx="1701">
                  <c:v>147.625</c:v>
                </c:pt>
                <c:pt idx="1702">
                  <c:v>146</c:v>
                </c:pt>
                <c:pt idx="1703">
                  <c:v>147.429</c:v>
                </c:pt>
                <c:pt idx="1704">
                  <c:v>150.429</c:v>
                </c:pt>
                <c:pt idx="1705">
                  <c:v>148.857</c:v>
                </c:pt>
                <c:pt idx="1706">
                  <c:v>149.429</c:v>
                </c:pt>
                <c:pt idx="1707">
                  <c:v>148.857</c:v>
                </c:pt>
                <c:pt idx="1708">
                  <c:v>149.714</c:v>
                </c:pt>
                <c:pt idx="1709">
                  <c:v>147.143</c:v>
                </c:pt>
                <c:pt idx="1710">
                  <c:v>148.143</c:v>
                </c:pt>
                <c:pt idx="1711">
                  <c:v>146.714</c:v>
                </c:pt>
                <c:pt idx="1712">
                  <c:v>148.429</c:v>
                </c:pt>
                <c:pt idx="1713">
                  <c:v>148</c:v>
                </c:pt>
                <c:pt idx="1714">
                  <c:v>149.143</c:v>
                </c:pt>
                <c:pt idx="1715">
                  <c:v>148</c:v>
                </c:pt>
                <c:pt idx="1716">
                  <c:v>146.571</c:v>
                </c:pt>
                <c:pt idx="1717">
                  <c:v>146.857</c:v>
                </c:pt>
                <c:pt idx="1718">
                  <c:v>148.429</c:v>
                </c:pt>
                <c:pt idx="1719">
                  <c:v>147.143</c:v>
                </c:pt>
                <c:pt idx="1720">
                  <c:v>146.571</c:v>
                </c:pt>
                <c:pt idx="1721">
                  <c:v>146.5</c:v>
                </c:pt>
                <c:pt idx="1722">
                  <c:v>147.833</c:v>
                </c:pt>
                <c:pt idx="1723">
                  <c:v>150.667</c:v>
                </c:pt>
                <c:pt idx="1724">
                  <c:v>148.833</c:v>
                </c:pt>
                <c:pt idx="1725">
                  <c:v>147.167</c:v>
                </c:pt>
                <c:pt idx="1726">
                  <c:v>145.667</c:v>
                </c:pt>
                <c:pt idx="1727">
                  <c:v>149.167</c:v>
                </c:pt>
                <c:pt idx="1728">
                  <c:v>147.833</c:v>
                </c:pt>
                <c:pt idx="1729">
                  <c:v>149.833</c:v>
                </c:pt>
                <c:pt idx="1730">
                  <c:v>145.167</c:v>
                </c:pt>
                <c:pt idx="1731">
                  <c:v>148</c:v>
                </c:pt>
                <c:pt idx="1732">
                  <c:v>148.167</c:v>
                </c:pt>
                <c:pt idx="1733">
                  <c:v>146</c:v>
                </c:pt>
                <c:pt idx="1734">
                  <c:v>150.333</c:v>
                </c:pt>
                <c:pt idx="1735">
                  <c:v>146.333</c:v>
                </c:pt>
                <c:pt idx="1736">
                  <c:v>148.667</c:v>
                </c:pt>
                <c:pt idx="1737">
                  <c:v>146.167</c:v>
                </c:pt>
                <c:pt idx="1738">
                  <c:v>147.5</c:v>
                </c:pt>
                <c:pt idx="1739">
                  <c:v>148.833</c:v>
                </c:pt>
                <c:pt idx="1740">
                  <c:v>146.5</c:v>
                </c:pt>
                <c:pt idx="1741">
                  <c:v>146.667</c:v>
                </c:pt>
                <c:pt idx="1742">
                  <c:v>149</c:v>
                </c:pt>
                <c:pt idx="1743">
                  <c:v>147.667</c:v>
                </c:pt>
                <c:pt idx="1744">
                  <c:v>149.5</c:v>
                </c:pt>
                <c:pt idx="1745">
                  <c:v>149.167</c:v>
                </c:pt>
                <c:pt idx="1746">
                  <c:v>147.333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761-40B2-A036-BAEA823F2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678912"/>
        <c:axId val="106691200"/>
      </c:scatterChart>
      <c:valAx>
        <c:axId val="84678912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threshold-determined volume (mm</a:t>
                </a:r>
                <a:r>
                  <a:rPr lang="fr-CA"/>
                  <a:t>³</a:t>
                </a:r>
                <a:r>
                  <a:rPr lang="en-US"/>
                  <a:t>)</a:t>
                </a:r>
              </a:p>
            </c:rich>
          </c:tx>
          <c:layout>
            <c:manualLayout>
              <c:xMode val="edge"/>
              <c:yMode val="edge"/>
              <c:x val="0.22306703849518811"/>
              <c:y val="0.90571240686417465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crossAx val="106691200"/>
        <c:crosses val="autoZero"/>
        <c:crossBetween val="midCat"/>
      </c:valAx>
      <c:valAx>
        <c:axId val="106691200"/>
        <c:scaling>
          <c:orientation val="minMax"/>
          <c:min val="14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mean CT number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crossAx val="84678912"/>
        <c:crossesAt val="1.0000000000000004E-5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0.53112</cdr:x>
      <cdr:y>0</cdr:y>
    </cdr:from>
    <cdr:to>
      <cdr:x>0.75799</cdr:x>
      <cdr:y>0.07519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49685" y="0"/>
          <a:ext cx="1089112" cy="18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ilmenite-quartz-feldspar</a:t>
          </a:r>
        </a:p>
      </cdr:txBody>
    </cdr:sp>
  </cdr:relSizeAnchor>
  <cdr:relSizeAnchor xmlns:cdr="http://schemas.openxmlformats.org/drawingml/2006/chartDrawing">
    <cdr:from>
      <cdr:x>0.77731</cdr:x>
      <cdr:y>0.40025</cdr:y>
    </cdr:from>
    <cdr:to>
      <cdr:x>0.91379</cdr:x>
      <cdr:y>0.54217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005974" y="632860"/>
          <a:ext cx="527801" cy="22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garnet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0.29339</cdr:x>
      <cdr:y>0.21985</cdr:y>
    </cdr:from>
    <cdr:to>
      <cdr:x>0.42118</cdr:x>
      <cdr:y>0.35542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134588" y="347609"/>
          <a:ext cx="494187" cy="214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zircon</a:t>
          </a:r>
        </a:p>
      </cdr:txBody>
    </cdr:sp>
  </cdr:relSizeAnchor>
  <cdr:relSizeAnchor xmlns:cdr="http://schemas.openxmlformats.org/drawingml/2006/chartDrawing">
    <cdr:from>
      <cdr:x>0.53112</cdr:x>
      <cdr:y>0</cdr:y>
    </cdr:from>
    <cdr:to>
      <cdr:x>0.75799</cdr:x>
      <cdr:y>0.07519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49685" y="0"/>
          <a:ext cx="1089112" cy="18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ilmenite-quartz-feldspar</a:t>
          </a:r>
        </a:p>
      </cdr:txBody>
    </cdr:sp>
  </cdr:relSizeAnchor>
  <cdr:relSizeAnchor xmlns:cdr="http://schemas.openxmlformats.org/drawingml/2006/chartDrawing">
    <cdr:from>
      <cdr:x>0.77731</cdr:x>
      <cdr:y>0.40025</cdr:y>
    </cdr:from>
    <cdr:to>
      <cdr:x>0.91379</cdr:x>
      <cdr:y>0.54217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005974" y="632860"/>
          <a:ext cx="527801" cy="22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garnet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</cdr:x>
      <cdr:y>0.12951</cdr:y>
    </cdr:from>
    <cdr:to>
      <cdr:x>0.76002</cdr:x>
      <cdr:y>0.6565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E62F26C-0A7D-4C49-873B-A6A56CE1FF8C}"/>
            </a:ext>
          </a:extLst>
        </cdr:cNvPr>
        <cdr:cNvCxnSpPr/>
      </cdr:nvCxnSpPr>
      <cdr:spPr>
        <a:xfrm xmlns:a="http://schemas.openxmlformats.org/drawingml/2006/main" flipH="1">
          <a:off x="2057400" y="424664"/>
          <a:ext cx="1069945" cy="1727985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rgbClr val="00B0F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0.37034</cdr:x>
      <cdr:y>0.13943</cdr:y>
    </cdr:from>
    <cdr:to>
      <cdr:x>0.63426</cdr:x>
      <cdr:y>0.6565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8BBCA3A2-5589-4C5D-BC4B-7F3CFA27AB30}"/>
            </a:ext>
          </a:extLst>
        </cdr:cNvPr>
        <cdr:cNvCxnSpPr/>
      </cdr:nvCxnSpPr>
      <cdr:spPr>
        <a:xfrm xmlns:a="http://schemas.openxmlformats.org/drawingml/2006/main" flipH="1">
          <a:off x="1523874" y="457199"/>
          <a:ext cx="1085976" cy="1695450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rgbClr val="00B0F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0.29339</cdr:x>
      <cdr:y>0.21985</cdr:y>
    </cdr:from>
    <cdr:to>
      <cdr:x>0.42118</cdr:x>
      <cdr:y>0.35542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134588" y="347609"/>
          <a:ext cx="494187" cy="214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zircon</a:t>
          </a:r>
        </a:p>
      </cdr:txBody>
    </cdr:sp>
  </cdr:relSizeAnchor>
  <cdr:relSizeAnchor xmlns:cdr="http://schemas.openxmlformats.org/drawingml/2006/chartDrawing">
    <cdr:from>
      <cdr:x>0.53112</cdr:x>
      <cdr:y>0</cdr:y>
    </cdr:from>
    <cdr:to>
      <cdr:x>0.75799</cdr:x>
      <cdr:y>0.07519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49685" y="0"/>
          <a:ext cx="1089112" cy="189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ilmenite-quartz-feldspar</a:t>
          </a:r>
        </a:p>
      </cdr:txBody>
    </cdr:sp>
  </cdr:relSizeAnchor>
  <cdr:relSizeAnchor xmlns:cdr="http://schemas.openxmlformats.org/drawingml/2006/chartDrawing">
    <cdr:from>
      <cdr:x>0.77731</cdr:x>
      <cdr:y>0.40025</cdr:y>
    </cdr:from>
    <cdr:to>
      <cdr:x>0.91379</cdr:x>
      <cdr:y>0.54217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005974" y="632860"/>
          <a:ext cx="527801" cy="224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garnet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32DB6C-E3B2-48AF-BF18-21F966118F06}" type="datetimeFigureOut">
              <a:rPr lang="en-US"/>
              <a:pPr>
                <a:defRPr/>
              </a:pPr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D4AB56-14CF-428B-A22B-58B43E58B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06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0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4EDDCD-368B-4D8F-9C13-CEFFC80013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938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47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A83A7-A57A-4C63-85D7-888B30289A3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42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DBD2A3F-C9C8-4281-BC70-07760639EB0C}" type="slidenum">
              <a:rPr lang="en-US" altLang="en-US" sz="1200" smtClean="0"/>
              <a:pPr/>
              <a:t>69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3A67126-6BE9-4F97-9C4F-8331F5037622}" type="slidenum">
              <a:rPr lang="en-US" altLang="en-US" sz="1200" smtClean="0"/>
              <a:pPr/>
              <a:t>70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341404-8FF8-4C58-9F58-0FA63FF0E1B4}" type="slidenum">
              <a:rPr lang="en-US" altLang="en-US" sz="1200" smtClean="0"/>
              <a:pPr/>
              <a:t>71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6791D7-8717-4133-BD17-1ED70526590E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96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26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2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41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D4AB56-14CF-428B-A22B-58B43E58BC0F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97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5685" y="142875"/>
            <a:ext cx="198497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447800"/>
            <a:ext cx="103632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7338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EDB21-791F-4B7F-9994-A54E55C257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0BC9A-8216-43C9-876A-72C8A6C21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52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23F7-E934-422D-B1EC-02AEB745F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7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057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042AB-64FF-40E1-BA88-F97646C89D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5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12614-D172-41D9-A2F4-70F94476D2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D7872-C276-42C8-93E0-18DDB1C92D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8C2AC-97E4-47B7-AC55-81E746E02F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0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FE244-F34F-4127-A50A-056997883D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7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0BE0-1B10-4A00-94A5-F5B121D09F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2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FC39C-AD8E-4D2B-B80E-66CCCF7D0F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0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81000"/>
            <a:ext cx="25908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56920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1718F-B9C2-47D5-8987-DB29FA453C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2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2057400"/>
            <a:ext cx="5080000" cy="41148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20574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49907-AE93-403D-8789-AA2E79761D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33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191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85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651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77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8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68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9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75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36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34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7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10363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246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246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B5C49907-AE93-403D-8789-AA2E79761D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1162" y="152400"/>
            <a:ext cx="198497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58685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FFEBA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rgbClr val="FFFBE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25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9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7.png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hyperlink" Target="Movies/Anim_S11.mov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0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9.jpe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tarynstravelswithkayla.blogspot.com/2013/06/the-biggest-candy-store-ever.html" TargetMode="External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emf"/><Relationship Id="rId3" Type="http://schemas.openxmlformats.org/officeDocument/2006/relationships/image" Target="../media/image138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microsoft.com/office/2007/relationships/media" Target="../media/media8.wmv"/><Relationship Id="rId7" Type="http://schemas.openxmlformats.org/officeDocument/2006/relationships/image" Target="../media/image158.png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8.wmv"/><Relationship Id="rId9" Type="http://schemas.openxmlformats.org/officeDocument/2006/relationships/image" Target="../media/image16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/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video" Target="NULL" TargetMode="External"/><Relationship Id="rId7" Type="http://schemas.openxmlformats.org/officeDocument/2006/relationships/image" Target="../media/image174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73.png"/><Relationship Id="rId5" Type="http://schemas.openxmlformats.org/officeDocument/2006/relationships/slideLayout" Target="../slideLayouts/slideLayout6.xml"/><Relationship Id="rId4" Type="http://schemas.microsoft.com/office/2007/relationships/media" Target="../media/media10.mp4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jpeg"/><Relationship Id="rId3" Type="http://schemas.openxmlformats.org/officeDocument/2006/relationships/hyperlink" Target="Movies/3rcombo.mov" TargetMode="External"/><Relationship Id="rId7" Type="http://schemas.openxmlformats.org/officeDocument/2006/relationships/image" Target="../media/image187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6.jpeg"/><Relationship Id="rId5" Type="http://schemas.openxmlformats.org/officeDocument/2006/relationships/hyperlink" Target="Movies/11rrcombo.mov" TargetMode="External"/><Relationship Id="rId4" Type="http://schemas.openxmlformats.org/officeDocument/2006/relationships/image" Target="../media/image185.jpe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89.jpeg"/><Relationship Id="rId7" Type="http://schemas.openxmlformats.org/officeDocument/2006/relationships/hyperlink" Target="Movies/17rcombo.mov" TargetMode="External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1.jpeg"/><Relationship Id="rId5" Type="http://schemas.openxmlformats.org/officeDocument/2006/relationships/hyperlink" Target="Movies/9rcombo.mov" TargetMode="External"/><Relationship Id="rId4" Type="http://schemas.openxmlformats.org/officeDocument/2006/relationships/image" Target="../media/image190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1143000"/>
            <a:ext cx="8686800" cy="1447800"/>
          </a:xfrm>
        </p:spPr>
        <p:txBody>
          <a:bodyPr/>
          <a:lstStyle/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New Frontiers in CT Data Quantification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47900" y="2590800"/>
            <a:ext cx="7696200" cy="17526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2"/>
                </a:solidFill>
              </a:rPr>
              <a:t>Now (or coming soon) in Blob3D</a:t>
            </a:r>
          </a:p>
          <a:p>
            <a:r>
              <a:rPr lang="en-US" altLang="en-US" sz="2800" dirty="0">
                <a:solidFill>
                  <a:schemeClr val="tx2"/>
                </a:solidFill>
              </a:rPr>
              <a:t>Automated shape classification</a:t>
            </a:r>
          </a:p>
          <a:p>
            <a:r>
              <a:rPr lang="en-US" altLang="en-US" sz="2800" dirty="0">
                <a:solidFill>
                  <a:schemeClr val="tx2"/>
                </a:solidFill>
              </a:rPr>
              <a:t>Apollo 17 cores and lunar sedimentology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2209800" y="4724400"/>
            <a:ext cx="7696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Rich Ketcham</a:t>
            </a:r>
          </a:p>
          <a:p>
            <a:r>
              <a:rPr lang="en-US" alt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UTCT</a:t>
            </a:r>
          </a:p>
          <a:p>
            <a:r>
              <a:rPr lang="en-US" alt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Jackson School of Geosciences</a:t>
            </a:r>
          </a:p>
          <a:p>
            <a:r>
              <a:rPr lang="en-US" alt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University of Texas at Austin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8EEC6-D8DD-4E4D-A233-1F91517F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95081"/>
          </a:xfrm>
        </p:spPr>
        <p:txBody>
          <a:bodyPr/>
          <a:lstStyle/>
          <a:p>
            <a:pPr algn="ctr"/>
            <a:r>
              <a:rPr lang="en-US" dirty="0"/>
              <a:t>How to separate?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282C3-9C24-4656-AB28-6D76825035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3888" y="1009547"/>
            <a:ext cx="8503317" cy="5037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8E442C-27CA-4317-9372-0443D88D5C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832" y="1254505"/>
            <a:ext cx="6941574" cy="381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4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2AAAA7-83D0-4030-B823-14AEF1C2460F}"/>
              </a:ext>
            </a:extLst>
          </p:cNvPr>
          <p:cNvSpPr/>
          <p:nvPr/>
        </p:nvSpPr>
        <p:spPr bwMode="auto">
          <a:xfrm>
            <a:off x="6956362" y="252180"/>
            <a:ext cx="5106413" cy="200116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E5FC24-53E9-4123-A346-01BF7554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706" y="70157"/>
            <a:ext cx="6118162" cy="1325563"/>
          </a:xfrm>
        </p:spPr>
        <p:txBody>
          <a:bodyPr/>
          <a:lstStyle/>
          <a:p>
            <a:r>
              <a:rPr lang="en-US" dirty="0"/>
              <a:t>The Watershed Algorithm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6856C7-82B2-418D-A186-0DE147B37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142" y="1395719"/>
            <a:ext cx="6489290" cy="5288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Main Idea: </a:t>
            </a:r>
          </a:p>
          <a:p>
            <a:pPr marL="0" indent="0" algn="ctr">
              <a:buNone/>
            </a:pPr>
            <a:r>
              <a:rPr lang="en-US" dirty="0"/>
              <a:t>Identify “watersheds” separated by “divides”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Usual method: Basin Fill</a:t>
            </a:r>
          </a:p>
          <a:p>
            <a:pPr lvl="1"/>
            <a:r>
              <a:rPr lang="en-US" dirty="0"/>
              <a:t>Mark low points/basin centers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C13CBC-9DCA-45AE-9ACA-FEE76F26E67C}"/>
              </a:ext>
            </a:extLst>
          </p:cNvPr>
          <p:cNvSpPr txBox="1"/>
          <p:nvPr/>
        </p:nvSpPr>
        <p:spPr>
          <a:xfrm>
            <a:off x="9432960" y="6222470"/>
            <a:ext cx="2577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Credit: ImageJ Wiki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F8FF90-C936-4725-A546-7C34AC2AA759}"/>
              </a:ext>
            </a:extLst>
          </p:cNvPr>
          <p:cNvSpPr/>
          <p:nvPr/>
        </p:nvSpPr>
        <p:spPr>
          <a:xfrm>
            <a:off x="8249264" y="1953432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4AFBF3-6F00-41FF-A6A3-658DF5E8A3CF}"/>
              </a:ext>
            </a:extLst>
          </p:cNvPr>
          <p:cNvSpPr/>
          <p:nvPr/>
        </p:nvSpPr>
        <p:spPr>
          <a:xfrm>
            <a:off x="9552039" y="1555225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A8CAD4-7513-4C8C-8FF6-A359950BCF9E}"/>
              </a:ext>
            </a:extLst>
          </p:cNvPr>
          <p:cNvSpPr/>
          <p:nvPr/>
        </p:nvSpPr>
        <p:spPr>
          <a:xfrm>
            <a:off x="11341509" y="768645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02E9FF2-5E83-4DF7-886E-11C27B8511C0}"/>
              </a:ext>
            </a:extLst>
          </p:cNvPr>
          <p:cNvSpPr/>
          <p:nvPr/>
        </p:nvSpPr>
        <p:spPr>
          <a:xfrm>
            <a:off x="7820025" y="290514"/>
            <a:ext cx="4086225" cy="1760830"/>
          </a:xfrm>
          <a:custGeom>
            <a:avLst/>
            <a:gdLst>
              <a:gd name="connsiteX0" fmla="*/ 0 w 4086225"/>
              <a:gd name="connsiteY0" fmla="*/ 0 h 1785665"/>
              <a:gd name="connsiteX1" fmla="*/ 109538 w 4086225"/>
              <a:gd name="connsiteY1" fmla="*/ 823912 h 1785665"/>
              <a:gd name="connsiteX2" fmla="*/ 109538 w 4086225"/>
              <a:gd name="connsiteY2" fmla="*/ 823912 h 1785665"/>
              <a:gd name="connsiteX3" fmla="*/ 266700 w 4086225"/>
              <a:gd name="connsiteY3" fmla="*/ 1490662 h 1785665"/>
              <a:gd name="connsiteX4" fmla="*/ 419100 w 4086225"/>
              <a:gd name="connsiteY4" fmla="*/ 1752600 h 1785665"/>
              <a:gd name="connsiteX5" fmla="*/ 557213 w 4086225"/>
              <a:gd name="connsiteY5" fmla="*/ 1733550 h 1785665"/>
              <a:gd name="connsiteX6" fmla="*/ 747713 w 4086225"/>
              <a:gd name="connsiteY6" fmla="*/ 1314450 h 1785665"/>
              <a:gd name="connsiteX7" fmla="*/ 876300 w 4086225"/>
              <a:gd name="connsiteY7" fmla="*/ 966787 h 1785665"/>
              <a:gd name="connsiteX8" fmla="*/ 1014413 w 4086225"/>
              <a:gd name="connsiteY8" fmla="*/ 661987 h 1785665"/>
              <a:gd name="connsiteX9" fmla="*/ 1162050 w 4086225"/>
              <a:gd name="connsiteY9" fmla="*/ 528637 h 1785665"/>
              <a:gd name="connsiteX10" fmla="*/ 1285875 w 4086225"/>
              <a:gd name="connsiteY10" fmla="*/ 571500 h 1785665"/>
              <a:gd name="connsiteX11" fmla="*/ 1447800 w 4086225"/>
              <a:gd name="connsiteY11" fmla="*/ 828675 h 1785665"/>
              <a:gd name="connsiteX12" fmla="*/ 1571625 w 4086225"/>
              <a:gd name="connsiteY12" fmla="*/ 1214437 h 1785665"/>
              <a:gd name="connsiteX13" fmla="*/ 1671638 w 4086225"/>
              <a:gd name="connsiteY13" fmla="*/ 1343025 h 1785665"/>
              <a:gd name="connsiteX14" fmla="*/ 1781175 w 4086225"/>
              <a:gd name="connsiteY14" fmla="*/ 1371600 h 1785665"/>
              <a:gd name="connsiteX15" fmla="*/ 1995488 w 4086225"/>
              <a:gd name="connsiteY15" fmla="*/ 1209675 h 1785665"/>
              <a:gd name="connsiteX16" fmla="*/ 2238375 w 4086225"/>
              <a:gd name="connsiteY16" fmla="*/ 838200 h 1785665"/>
              <a:gd name="connsiteX17" fmla="*/ 2409825 w 4086225"/>
              <a:gd name="connsiteY17" fmla="*/ 442912 h 1785665"/>
              <a:gd name="connsiteX18" fmla="*/ 2628900 w 4086225"/>
              <a:gd name="connsiteY18" fmla="*/ 157162 h 1785665"/>
              <a:gd name="connsiteX19" fmla="*/ 2781300 w 4086225"/>
              <a:gd name="connsiteY19" fmla="*/ 85725 h 1785665"/>
              <a:gd name="connsiteX20" fmla="*/ 2957513 w 4086225"/>
              <a:gd name="connsiteY20" fmla="*/ 85725 h 1785665"/>
              <a:gd name="connsiteX21" fmla="*/ 3181350 w 4086225"/>
              <a:gd name="connsiteY21" fmla="*/ 223837 h 1785665"/>
              <a:gd name="connsiteX22" fmla="*/ 3367088 w 4086225"/>
              <a:gd name="connsiteY22" fmla="*/ 447675 h 1785665"/>
              <a:gd name="connsiteX23" fmla="*/ 3476625 w 4086225"/>
              <a:gd name="connsiteY23" fmla="*/ 542925 h 1785665"/>
              <a:gd name="connsiteX24" fmla="*/ 3567113 w 4086225"/>
              <a:gd name="connsiteY24" fmla="*/ 585787 h 1785665"/>
              <a:gd name="connsiteX25" fmla="*/ 3743325 w 4086225"/>
              <a:gd name="connsiteY25" fmla="*/ 490537 h 1785665"/>
              <a:gd name="connsiteX26" fmla="*/ 3867150 w 4086225"/>
              <a:gd name="connsiteY26" fmla="*/ 366712 h 1785665"/>
              <a:gd name="connsiteX27" fmla="*/ 4005263 w 4086225"/>
              <a:gd name="connsiteY27" fmla="*/ 152400 h 1785665"/>
              <a:gd name="connsiteX28" fmla="*/ 4086225 w 4086225"/>
              <a:gd name="connsiteY28" fmla="*/ 9525 h 1785665"/>
              <a:gd name="connsiteX0" fmla="*/ 0 w 4086225"/>
              <a:gd name="connsiteY0" fmla="*/ 0 h 1785665"/>
              <a:gd name="connsiteX1" fmla="*/ 109538 w 4086225"/>
              <a:gd name="connsiteY1" fmla="*/ 823912 h 1785665"/>
              <a:gd name="connsiteX2" fmla="*/ 109538 w 4086225"/>
              <a:gd name="connsiteY2" fmla="*/ 823912 h 1785665"/>
              <a:gd name="connsiteX3" fmla="*/ 266700 w 4086225"/>
              <a:gd name="connsiteY3" fmla="*/ 1490662 h 1785665"/>
              <a:gd name="connsiteX4" fmla="*/ 419100 w 4086225"/>
              <a:gd name="connsiteY4" fmla="*/ 1752600 h 1785665"/>
              <a:gd name="connsiteX5" fmla="*/ 557213 w 4086225"/>
              <a:gd name="connsiteY5" fmla="*/ 1733550 h 1785665"/>
              <a:gd name="connsiteX6" fmla="*/ 747713 w 4086225"/>
              <a:gd name="connsiteY6" fmla="*/ 1314450 h 1785665"/>
              <a:gd name="connsiteX7" fmla="*/ 876300 w 4086225"/>
              <a:gd name="connsiteY7" fmla="*/ 966787 h 1785665"/>
              <a:gd name="connsiteX8" fmla="*/ 1014413 w 4086225"/>
              <a:gd name="connsiteY8" fmla="*/ 661987 h 1785665"/>
              <a:gd name="connsiteX9" fmla="*/ 1162050 w 4086225"/>
              <a:gd name="connsiteY9" fmla="*/ 528637 h 1785665"/>
              <a:gd name="connsiteX10" fmla="*/ 1285875 w 4086225"/>
              <a:gd name="connsiteY10" fmla="*/ 571500 h 1785665"/>
              <a:gd name="connsiteX11" fmla="*/ 1457325 w 4086225"/>
              <a:gd name="connsiteY11" fmla="*/ 890588 h 1785665"/>
              <a:gd name="connsiteX12" fmla="*/ 1571625 w 4086225"/>
              <a:gd name="connsiteY12" fmla="*/ 1214437 h 1785665"/>
              <a:gd name="connsiteX13" fmla="*/ 1671638 w 4086225"/>
              <a:gd name="connsiteY13" fmla="*/ 1343025 h 1785665"/>
              <a:gd name="connsiteX14" fmla="*/ 1781175 w 4086225"/>
              <a:gd name="connsiteY14" fmla="*/ 1371600 h 1785665"/>
              <a:gd name="connsiteX15" fmla="*/ 1995488 w 4086225"/>
              <a:gd name="connsiteY15" fmla="*/ 1209675 h 1785665"/>
              <a:gd name="connsiteX16" fmla="*/ 2238375 w 4086225"/>
              <a:gd name="connsiteY16" fmla="*/ 838200 h 1785665"/>
              <a:gd name="connsiteX17" fmla="*/ 2409825 w 4086225"/>
              <a:gd name="connsiteY17" fmla="*/ 442912 h 1785665"/>
              <a:gd name="connsiteX18" fmla="*/ 2628900 w 4086225"/>
              <a:gd name="connsiteY18" fmla="*/ 157162 h 1785665"/>
              <a:gd name="connsiteX19" fmla="*/ 2781300 w 4086225"/>
              <a:gd name="connsiteY19" fmla="*/ 85725 h 1785665"/>
              <a:gd name="connsiteX20" fmla="*/ 2957513 w 4086225"/>
              <a:gd name="connsiteY20" fmla="*/ 85725 h 1785665"/>
              <a:gd name="connsiteX21" fmla="*/ 3181350 w 4086225"/>
              <a:gd name="connsiteY21" fmla="*/ 223837 h 1785665"/>
              <a:gd name="connsiteX22" fmla="*/ 3367088 w 4086225"/>
              <a:gd name="connsiteY22" fmla="*/ 447675 h 1785665"/>
              <a:gd name="connsiteX23" fmla="*/ 3476625 w 4086225"/>
              <a:gd name="connsiteY23" fmla="*/ 542925 h 1785665"/>
              <a:gd name="connsiteX24" fmla="*/ 3567113 w 4086225"/>
              <a:gd name="connsiteY24" fmla="*/ 585787 h 1785665"/>
              <a:gd name="connsiteX25" fmla="*/ 3743325 w 4086225"/>
              <a:gd name="connsiteY25" fmla="*/ 490537 h 1785665"/>
              <a:gd name="connsiteX26" fmla="*/ 3867150 w 4086225"/>
              <a:gd name="connsiteY26" fmla="*/ 366712 h 1785665"/>
              <a:gd name="connsiteX27" fmla="*/ 4005263 w 4086225"/>
              <a:gd name="connsiteY27" fmla="*/ 152400 h 1785665"/>
              <a:gd name="connsiteX28" fmla="*/ 4086225 w 4086225"/>
              <a:gd name="connsiteY28" fmla="*/ 9525 h 1785665"/>
              <a:gd name="connsiteX0" fmla="*/ 0 w 4086225"/>
              <a:gd name="connsiteY0" fmla="*/ 0 h 1785665"/>
              <a:gd name="connsiteX1" fmla="*/ 109538 w 4086225"/>
              <a:gd name="connsiteY1" fmla="*/ 823912 h 1785665"/>
              <a:gd name="connsiteX2" fmla="*/ 109538 w 4086225"/>
              <a:gd name="connsiteY2" fmla="*/ 823912 h 1785665"/>
              <a:gd name="connsiteX3" fmla="*/ 266700 w 4086225"/>
              <a:gd name="connsiteY3" fmla="*/ 1490662 h 1785665"/>
              <a:gd name="connsiteX4" fmla="*/ 419100 w 4086225"/>
              <a:gd name="connsiteY4" fmla="*/ 1752600 h 1785665"/>
              <a:gd name="connsiteX5" fmla="*/ 557213 w 4086225"/>
              <a:gd name="connsiteY5" fmla="*/ 1733550 h 1785665"/>
              <a:gd name="connsiteX6" fmla="*/ 747713 w 4086225"/>
              <a:gd name="connsiteY6" fmla="*/ 1314450 h 1785665"/>
              <a:gd name="connsiteX7" fmla="*/ 876300 w 4086225"/>
              <a:gd name="connsiteY7" fmla="*/ 966787 h 1785665"/>
              <a:gd name="connsiteX8" fmla="*/ 1014413 w 4086225"/>
              <a:gd name="connsiteY8" fmla="*/ 661987 h 1785665"/>
              <a:gd name="connsiteX9" fmla="*/ 1162050 w 4086225"/>
              <a:gd name="connsiteY9" fmla="*/ 528637 h 1785665"/>
              <a:gd name="connsiteX10" fmla="*/ 1285875 w 4086225"/>
              <a:gd name="connsiteY10" fmla="*/ 571500 h 1785665"/>
              <a:gd name="connsiteX11" fmla="*/ 1457325 w 4086225"/>
              <a:gd name="connsiteY11" fmla="*/ 890588 h 1785665"/>
              <a:gd name="connsiteX12" fmla="*/ 1571625 w 4086225"/>
              <a:gd name="connsiteY12" fmla="*/ 1214437 h 1785665"/>
              <a:gd name="connsiteX13" fmla="*/ 1671638 w 4086225"/>
              <a:gd name="connsiteY13" fmla="*/ 1343025 h 1785665"/>
              <a:gd name="connsiteX14" fmla="*/ 1781175 w 4086225"/>
              <a:gd name="connsiteY14" fmla="*/ 1371600 h 1785665"/>
              <a:gd name="connsiteX15" fmla="*/ 1995488 w 4086225"/>
              <a:gd name="connsiteY15" fmla="*/ 1209675 h 1785665"/>
              <a:gd name="connsiteX16" fmla="*/ 2238375 w 4086225"/>
              <a:gd name="connsiteY16" fmla="*/ 838200 h 1785665"/>
              <a:gd name="connsiteX17" fmla="*/ 2452687 w 4086225"/>
              <a:gd name="connsiteY17" fmla="*/ 409575 h 1785665"/>
              <a:gd name="connsiteX18" fmla="*/ 2628900 w 4086225"/>
              <a:gd name="connsiteY18" fmla="*/ 157162 h 1785665"/>
              <a:gd name="connsiteX19" fmla="*/ 2781300 w 4086225"/>
              <a:gd name="connsiteY19" fmla="*/ 85725 h 1785665"/>
              <a:gd name="connsiteX20" fmla="*/ 2957513 w 4086225"/>
              <a:gd name="connsiteY20" fmla="*/ 85725 h 1785665"/>
              <a:gd name="connsiteX21" fmla="*/ 3181350 w 4086225"/>
              <a:gd name="connsiteY21" fmla="*/ 223837 h 1785665"/>
              <a:gd name="connsiteX22" fmla="*/ 3367088 w 4086225"/>
              <a:gd name="connsiteY22" fmla="*/ 447675 h 1785665"/>
              <a:gd name="connsiteX23" fmla="*/ 3476625 w 4086225"/>
              <a:gd name="connsiteY23" fmla="*/ 542925 h 1785665"/>
              <a:gd name="connsiteX24" fmla="*/ 3567113 w 4086225"/>
              <a:gd name="connsiteY24" fmla="*/ 585787 h 1785665"/>
              <a:gd name="connsiteX25" fmla="*/ 3743325 w 4086225"/>
              <a:gd name="connsiteY25" fmla="*/ 490537 h 1785665"/>
              <a:gd name="connsiteX26" fmla="*/ 3867150 w 4086225"/>
              <a:gd name="connsiteY26" fmla="*/ 366712 h 1785665"/>
              <a:gd name="connsiteX27" fmla="*/ 4005263 w 4086225"/>
              <a:gd name="connsiteY27" fmla="*/ 152400 h 1785665"/>
              <a:gd name="connsiteX28" fmla="*/ 4086225 w 4086225"/>
              <a:gd name="connsiteY28" fmla="*/ 9525 h 1785665"/>
              <a:gd name="connsiteX0" fmla="*/ 0 w 4086225"/>
              <a:gd name="connsiteY0" fmla="*/ 0 h 1785665"/>
              <a:gd name="connsiteX1" fmla="*/ 109538 w 4086225"/>
              <a:gd name="connsiteY1" fmla="*/ 823912 h 1785665"/>
              <a:gd name="connsiteX2" fmla="*/ 109538 w 4086225"/>
              <a:gd name="connsiteY2" fmla="*/ 823912 h 1785665"/>
              <a:gd name="connsiteX3" fmla="*/ 266700 w 4086225"/>
              <a:gd name="connsiteY3" fmla="*/ 1490662 h 1785665"/>
              <a:gd name="connsiteX4" fmla="*/ 419100 w 4086225"/>
              <a:gd name="connsiteY4" fmla="*/ 1752600 h 1785665"/>
              <a:gd name="connsiteX5" fmla="*/ 557213 w 4086225"/>
              <a:gd name="connsiteY5" fmla="*/ 1733550 h 1785665"/>
              <a:gd name="connsiteX6" fmla="*/ 747713 w 4086225"/>
              <a:gd name="connsiteY6" fmla="*/ 1314450 h 1785665"/>
              <a:gd name="connsiteX7" fmla="*/ 876300 w 4086225"/>
              <a:gd name="connsiteY7" fmla="*/ 966787 h 1785665"/>
              <a:gd name="connsiteX8" fmla="*/ 1014413 w 4086225"/>
              <a:gd name="connsiteY8" fmla="*/ 661987 h 1785665"/>
              <a:gd name="connsiteX9" fmla="*/ 1162050 w 4086225"/>
              <a:gd name="connsiteY9" fmla="*/ 528637 h 1785665"/>
              <a:gd name="connsiteX10" fmla="*/ 1285875 w 4086225"/>
              <a:gd name="connsiteY10" fmla="*/ 571500 h 1785665"/>
              <a:gd name="connsiteX11" fmla="*/ 1457325 w 4086225"/>
              <a:gd name="connsiteY11" fmla="*/ 890588 h 1785665"/>
              <a:gd name="connsiteX12" fmla="*/ 1571625 w 4086225"/>
              <a:gd name="connsiteY12" fmla="*/ 1214437 h 1785665"/>
              <a:gd name="connsiteX13" fmla="*/ 1671638 w 4086225"/>
              <a:gd name="connsiteY13" fmla="*/ 1343025 h 1785665"/>
              <a:gd name="connsiteX14" fmla="*/ 1781175 w 4086225"/>
              <a:gd name="connsiteY14" fmla="*/ 1371600 h 1785665"/>
              <a:gd name="connsiteX15" fmla="*/ 1995488 w 4086225"/>
              <a:gd name="connsiteY15" fmla="*/ 1209675 h 1785665"/>
              <a:gd name="connsiteX16" fmla="*/ 2200275 w 4086225"/>
              <a:gd name="connsiteY16" fmla="*/ 914400 h 1785665"/>
              <a:gd name="connsiteX17" fmla="*/ 2452687 w 4086225"/>
              <a:gd name="connsiteY17" fmla="*/ 409575 h 1785665"/>
              <a:gd name="connsiteX18" fmla="*/ 2628900 w 4086225"/>
              <a:gd name="connsiteY18" fmla="*/ 157162 h 1785665"/>
              <a:gd name="connsiteX19" fmla="*/ 2781300 w 4086225"/>
              <a:gd name="connsiteY19" fmla="*/ 85725 h 1785665"/>
              <a:gd name="connsiteX20" fmla="*/ 2957513 w 4086225"/>
              <a:gd name="connsiteY20" fmla="*/ 85725 h 1785665"/>
              <a:gd name="connsiteX21" fmla="*/ 3181350 w 4086225"/>
              <a:gd name="connsiteY21" fmla="*/ 223837 h 1785665"/>
              <a:gd name="connsiteX22" fmla="*/ 3367088 w 4086225"/>
              <a:gd name="connsiteY22" fmla="*/ 447675 h 1785665"/>
              <a:gd name="connsiteX23" fmla="*/ 3476625 w 4086225"/>
              <a:gd name="connsiteY23" fmla="*/ 542925 h 1785665"/>
              <a:gd name="connsiteX24" fmla="*/ 3567113 w 4086225"/>
              <a:gd name="connsiteY24" fmla="*/ 585787 h 1785665"/>
              <a:gd name="connsiteX25" fmla="*/ 3743325 w 4086225"/>
              <a:gd name="connsiteY25" fmla="*/ 490537 h 1785665"/>
              <a:gd name="connsiteX26" fmla="*/ 3867150 w 4086225"/>
              <a:gd name="connsiteY26" fmla="*/ 366712 h 1785665"/>
              <a:gd name="connsiteX27" fmla="*/ 4005263 w 4086225"/>
              <a:gd name="connsiteY27" fmla="*/ 152400 h 1785665"/>
              <a:gd name="connsiteX28" fmla="*/ 4086225 w 4086225"/>
              <a:gd name="connsiteY28" fmla="*/ 9525 h 1785665"/>
              <a:gd name="connsiteX0" fmla="*/ 0 w 4086225"/>
              <a:gd name="connsiteY0" fmla="*/ 0 h 1774353"/>
              <a:gd name="connsiteX1" fmla="*/ 109538 w 4086225"/>
              <a:gd name="connsiteY1" fmla="*/ 823912 h 1774353"/>
              <a:gd name="connsiteX2" fmla="*/ 109538 w 4086225"/>
              <a:gd name="connsiteY2" fmla="*/ 823912 h 1774353"/>
              <a:gd name="connsiteX3" fmla="*/ 266700 w 4086225"/>
              <a:gd name="connsiteY3" fmla="*/ 1490662 h 1774353"/>
              <a:gd name="connsiteX4" fmla="*/ 419100 w 4086225"/>
              <a:gd name="connsiteY4" fmla="*/ 1752600 h 1774353"/>
              <a:gd name="connsiteX5" fmla="*/ 576263 w 4086225"/>
              <a:gd name="connsiteY5" fmla="*/ 1709738 h 1774353"/>
              <a:gd name="connsiteX6" fmla="*/ 747713 w 4086225"/>
              <a:gd name="connsiteY6" fmla="*/ 1314450 h 1774353"/>
              <a:gd name="connsiteX7" fmla="*/ 876300 w 4086225"/>
              <a:gd name="connsiteY7" fmla="*/ 966787 h 1774353"/>
              <a:gd name="connsiteX8" fmla="*/ 1014413 w 4086225"/>
              <a:gd name="connsiteY8" fmla="*/ 661987 h 1774353"/>
              <a:gd name="connsiteX9" fmla="*/ 1162050 w 4086225"/>
              <a:gd name="connsiteY9" fmla="*/ 528637 h 1774353"/>
              <a:gd name="connsiteX10" fmla="*/ 1285875 w 4086225"/>
              <a:gd name="connsiteY10" fmla="*/ 571500 h 1774353"/>
              <a:gd name="connsiteX11" fmla="*/ 1457325 w 4086225"/>
              <a:gd name="connsiteY11" fmla="*/ 890588 h 1774353"/>
              <a:gd name="connsiteX12" fmla="*/ 1571625 w 4086225"/>
              <a:gd name="connsiteY12" fmla="*/ 1214437 h 1774353"/>
              <a:gd name="connsiteX13" fmla="*/ 1671638 w 4086225"/>
              <a:gd name="connsiteY13" fmla="*/ 1343025 h 1774353"/>
              <a:gd name="connsiteX14" fmla="*/ 1781175 w 4086225"/>
              <a:gd name="connsiteY14" fmla="*/ 1371600 h 1774353"/>
              <a:gd name="connsiteX15" fmla="*/ 1995488 w 4086225"/>
              <a:gd name="connsiteY15" fmla="*/ 1209675 h 1774353"/>
              <a:gd name="connsiteX16" fmla="*/ 2200275 w 4086225"/>
              <a:gd name="connsiteY16" fmla="*/ 914400 h 1774353"/>
              <a:gd name="connsiteX17" fmla="*/ 2452687 w 4086225"/>
              <a:gd name="connsiteY17" fmla="*/ 409575 h 1774353"/>
              <a:gd name="connsiteX18" fmla="*/ 2628900 w 4086225"/>
              <a:gd name="connsiteY18" fmla="*/ 157162 h 1774353"/>
              <a:gd name="connsiteX19" fmla="*/ 2781300 w 4086225"/>
              <a:gd name="connsiteY19" fmla="*/ 85725 h 1774353"/>
              <a:gd name="connsiteX20" fmla="*/ 2957513 w 4086225"/>
              <a:gd name="connsiteY20" fmla="*/ 85725 h 1774353"/>
              <a:gd name="connsiteX21" fmla="*/ 3181350 w 4086225"/>
              <a:gd name="connsiteY21" fmla="*/ 223837 h 1774353"/>
              <a:gd name="connsiteX22" fmla="*/ 3367088 w 4086225"/>
              <a:gd name="connsiteY22" fmla="*/ 447675 h 1774353"/>
              <a:gd name="connsiteX23" fmla="*/ 3476625 w 4086225"/>
              <a:gd name="connsiteY23" fmla="*/ 542925 h 1774353"/>
              <a:gd name="connsiteX24" fmla="*/ 3567113 w 4086225"/>
              <a:gd name="connsiteY24" fmla="*/ 585787 h 1774353"/>
              <a:gd name="connsiteX25" fmla="*/ 3743325 w 4086225"/>
              <a:gd name="connsiteY25" fmla="*/ 490537 h 1774353"/>
              <a:gd name="connsiteX26" fmla="*/ 3867150 w 4086225"/>
              <a:gd name="connsiteY26" fmla="*/ 366712 h 1774353"/>
              <a:gd name="connsiteX27" fmla="*/ 4005263 w 4086225"/>
              <a:gd name="connsiteY27" fmla="*/ 152400 h 1774353"/>
              <a:gd name="connsiteX28" fmla="*/ 4086225 w 4086225"/>
              <a:gd name="connsiteY28" fmla="*/ 9525 h 1774353"/>
              <a:gd name="connsiteX0" fmla="*/ 0 w 4086225"/>
              <a:gd name="connsiteY0" fmla="*/ 0 h 1760387"/>
              <a:gd name="connsiteX1" fmla="*/ 109538 w 4086225"/>
              <a:gd name="connsiteY1" fmla="*/ 823912 h 1760387"/>
              <a:gd name="connsiteX2" fmla="*/ 109538 w 4086225"/>
              <a:gd name="connsiteY2" fmla="*/ 823912 h 1760387"/>
              <a:gd name="connsiteX3" fmla="*/ 266700 w 4086225"/>
              <a:gd name="connsiteY3" fmla="*/ 1490662 h 1760387"/>
              <a:gd name="connsiteX4" fmla="*/ 419100 w 4086225"/>
              <a:gd name="connsiteY4" fmla="*/ 1752600 h 1760387"/>
              <a:gd name="connsiteX5" fmla="*/ 585788 w 4086225"/>
              <a:gd name="connsiteY5" fmla="*/ 1657351 h 1760387"/>
              <a:gd name="connsiteX6" fmla="*/ 747713 w 4086225"/>
              <a:gd name="connsiteY6" fmla="*/ 1314450 h 1760387"/>
              <a:gd name="connsiteX7" fmla="*/ 876300 w 4086225"/>
              <a:gd name="connsiteY7" fmla="*/ 966787 h 1760387"/>
              <a:gd name="connsiteX8" fmla="*/ 1014413 w 4086225"/>
              <a:gd name="connsiteY8" fmla="*/ 661987 h 1760387"/>
              <a:gd name="connsiteX9" fmla="*/ 1162050 w 4086225"/>
              <a:gd name="connsiteY9" fmla="*/ 528637 h 1760387"/>
              <a:gd name="connsiteX10" fmla="*/ 1285875 w 4086225"/>
              <a:gd name="connsiteY10" fmla="*/ 571500 h 1760387"/>
              <a:gd name="connsiteX11" fmla="*/ 1457325 w 4086225"/>
              <a:gd name="connsiteY11" fmla="*/ 890588 h 1760387"/>
              <a:gd name="connsiteX12" fmla="*/ 1571625 w 4086225"/>
              <a:gd name="connsiteY12" fmla="*/ 1214437 h 1760387"/>
              <a:gd name="connsiteX13" fmla="*/ 1671638 w 4086225"/>
              <a:gd name="connsiteY13" fmla="*/ 1343025 h 1760387"/>
              <a:gd name="connsiteX14" fmla="*/ 1781175 w 4086225"/>
              <a:gd name="connsiteY14" fmla="*/ 1371600 h 1760387"/>
              <a:gd name="connsiteX15" fmla="*/ 1995488 w 4086225"/>
              <a:gd name="connsiteY15" fmla="*/ 1209675 h 1760387"/>
              <a:gd name="connsiteX16" fmla="*/ 2200275 w 4086225"/>
              <a:gd name="connsiteY16" fmla="*/ 914400 h 1760387"/>
              <a:gd name="connsiteX17" fmla="*/ 2452687 w 4086225"/>
              <a:gd name="connsiteY17" fmla="*/ 409575 h 1760387"/>
              <a:gd name="connsiteX18" fmla="*/ 2628900 w 4086225"/>
              <a:gd name="connsiteY18" fmla="*/ 157162 h 1760387"/>
              <a:gd name="connsiteX19" fmla="*/ 2781300 w 4086225"/>
              <a:gd name="connsiteY19" fmla="*/ 85725 h 1760387"/>
              <a:gd name="connsiteX20" fmla="*/ 2957513 w 4086225"/>
              <a:gd name="connsiteY20" fmla="*/ 85725 h 1760387"/>
              <a:gd name="connsiteX21" fmla="*/ 3181350 w 4086225"/>
              <a:gd name="connsiteY21" fmla="*/ 223837 h 1760387"/>
              <a:gd name="connsiteX22" fmla="*/ 3367088 w 4086225"/>
              <a:gd name="connsiteY22" fmla="*/ 447675 h 1760387"/>
              <a:gd name="connsiteX23" fmla="*/ 3476625 w 4086225"/>
              <a:gd name="connsiteY23" fmla="*/ 542925 h 1760387"/>
              <a:gd name="connsiteX24" fmla="*/ 3567113 w 4086225"/>
              <a:gd name="connsiteY24" fmla="*/ 585787 h 1760387"/>
              <a:gd name="connsiteX25" fmla="*/ 3743325 w 4086225"/>
              <a:gd name="connsiteY25" fmla="*/ 490537 h 1760387"/>
              <a:gd name="connsiteX26" fmla="*/ 3867150 w 4086225"/>
              <a:gd name="connsiteY26" fmla="*/ 366712 h 1760387"/>
              <a:gd name="connsiteX27" fmla="*/ 4005263 w 4086225"/>
              <a:gd name="connsiteY27" fmla="*/ 152400 h 1760387"/>
              <a:gd name="connsiteX28" fmla="*/ 4086225 w 4086225"/>
              <a:gd name="connsiteY28" fmla="*/ 9525 h 1760387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09538 w 4086225"/>
              <a:gd name="connsiteY2" fmla="*/ 823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76300 w 4086225"/>
              <a:gd name="connsiteY7" fmla="*/ 966787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09538 w 4086225"/>
              <a:gd name="connsiteY2" fmla="*/ 823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  <a:gd name="connsiteX0" fmla="*/ 0 w 4086225"/>
              <a:gd name="connsiteY0" fmla="*/ 0 h 1760830"/>
              <a:gd name="connsiteX1" fmla="*/ 109538 w 4086225"/>
              <a:gd name="connsiteY1" fmla="*/ 823912 h 1760830"/>
              <a:gd name="connsiteX2" fmla="*/ 176213 w 4086225"/>
              <a:gd name="connsiteY2" fmla="*/ 1204912 h 1760830"/>
              <a:gd name="connsiteX3" fmla="*/ 266700 w 4086225"/>
              <a:gd name="connsiteY3" fmla="*/ 1490662 h 1760830"/>
              <a:gd name="connsiteX4" fmla="*/ 419100 w 4086225"/>
              <a:gd name="connsiteY4" fmla="*/ 1752600 h 1760830"/>
              <a:gd name="connsiteX5" fmla="*/ 585788 w 4086225"/>
              <a:gd name="connsiteY5" fmla="*/ 1657351 h 1760830"/>
              <a:gd name="connsiteX6" fmla="*/ 742951 w 4086225"/>
              <a:gd name="connsiteY6" fmla="*/ 1285875 h 1760830"/>
              <a:gd name="connsiteX7" fmla="*/ 885825 w 4086225"/>
              <a:gd name="connsiteY7" fmla="*/ 923924 h 1760830"/>
              <a:gd name="connsiteX8" fmla="*/ 1014413 w 4086225"/>
              <a:gd name="connsiteY8" fmla="*/ 661987 h 1760830"/>
              <a:gd name="connsiteX9" fmla="*/ 1162050 w 4086225"/>
              <a:gd name="connsiteY9" fmla="*/ 528637 h 1760830"/>
              <a:gd name="connsiteX10" fmla="*/ 1285875 w 4086225"/>
              <a:gd name="connsiteY10" fmla="*/ 571500 h 1760830"/>
              <a:gd name="connsiteX11" fmla="*/ 1457325 w 4086225"/>
              <a:gd name="connsiteY11" fmla="*/ 890588 h 1760830"/>
              <a:gd name="connsiteX12" fmla="*/ 1571625 w 4086225"/>
              <a:gd name="connsiteY12" fmla="*/ 1214437 h 1760830"/>
              <a:gd name="connsiteX13" fmla="*/ 1671638 w 4086225"/>
              <a:gd name="connsiteY13" fmla="*/ 1343025 h 1760830"/>
              <a:gd name="connsiteX14" fmla="*/ 1781175 w 4086225"/>
              <a:gd name="connsiteY14" fmla="*/ 1371600 h 1760830"/>
              <a:gd name="connsiteX15" fmla="*/ 1995488 w 4086225"/>
              <a:gd name="connsiteY15" fmla="*/ 1209675 h 1760830"/>
              <a:gd name="connsiteX16" fmla="*/ 2200275 w 4086225"/>
              <a:gd name="connsiteY16" fmla="*/ 914400 h 1760830"/>
              <a:gd name="connsiteX17" fmla="*/ 2452687 w 4086225"/>
              <a:gd name="connsiteY17" fmla="*/ 409575 h 1760830"/>
              <a:gd name="connsiteX18" fmla="*/ 2628900 w 4086225"/>
              <a:gd name="connsiteY18" fmla="*/ 157162 h 1760830"/>
              <a:gd name="connsiteX19" fmla="*/ 2781300 w 4086225"/>
              <a:gd name="connsiteY19" fmla="*/ 85725 h 1760830"/>
              <a:gd name="connsiteX20" fmla="*/ 2957513 w 4086225"/>
              <a:gd name="connsiteY20" fmla="*/ 85725 h 1760830"/>
              <a:gd name="connsiteX21" fmla="*/ 3181350 w 4086225"/>
              <a:gd name="connsiteY21" fmla="*/ 223837 h 1760830"/>
              <a:gd name="connsiteX22" fmla="*/ 3367088 w 4086225"/>
              <a:gd name="connsiteY22" fmla="*/ 447675 h 1760830"/>
              <a:gd name="connsiteX23" fmla="*/ 3476625 w 4086225"/>
              <a:gd name="connsiteY23" fmla="*/ 542925 h 1760830"/>
              <a:gd name="connsiteX24" fmla="*/ 3567113 w 4086225"/>
              <a:gd name="connsiteY24" fmla="*/ 585787 h 1760830"/>
              <a:gd name="connsiteX25" fmla="*/ 3743325 w 4086225"/>
              <a:gd name="connsiteY25" fmla="*/ 490537 h 1760830"/>
              <a:gd name="connsiteX26" fmla="*/ 3867150 w 4086225"/>
              <a:gd name="connsiteY26" fmla="*/ 366712 h 1760830"/>
              <a:gd name="connsiteX27" fmla="*/ 4005263 w 4086225"/>
              <a:gd name="connsiteY27" fmla="*/ 152400 h 1760830"/>
              <a:gd name="connsiteX28" fmla="*/ 4086225 w 4086225"/>
              <a:gd name="connsiteY28" fmla="*/ 9525 h 17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86225" h="1760830">
                <a:moveTo>
                  <a:pt x="0" y="0"/>
                </a:moveTo>
                <a:lnTo>
                  <a:pt x="109538" y="823912"/>
                </a:lnTo>
                <a:cubicBezTo>
                  <a:pt x="131763" y="1003299"/>
                  <a:pt x="115888" y="930275"/>
                  <a:pt x="176213" y="1204912"/>
                </a:cubicBezTo>
                <a:cubicBezTo>
                  <a:pt x="202407" y="1316037"/>
                  <a:pt x="226219" y="1399381"/>
                  <a:pt x="266700" y="1490662"/>
                </a:cubicBezTo>
                <a:cubicBezTo>
                  <a:pt x="307181" y="1581943"/>
                  <a:pt x="365919" y="1724819"/>
                  <a:pt x="419100" y="1752600"/>
                </a:cubicBezTo>
                <a:cubicBezTo>
                  <a:pt x="472281" y="1780381"/>
                  <a:pt x="531813" y="1735139"/>
                  <a:pt x="585788" y="1657351"/>
                </a:cubicBezTo>
                <a:cubicBezTo>
                  <a:pt x="639763" y="1579564"/>
                  <a:pt x="692945" y="1408113"/>
                  <a:pt x="742951" y="1285875"/>
                </a:cubicBezTo>
                <a:cubicBezTo>
                  <a:pt x="792957" y="1163637"/>
                  <a:pt x="840581" y="1027905"/>
                  <a:pt x="885825" y="923924"/>
                </a:cubicBezTo>
                <a:cubicBezTo>
                  <a:pt x="931069" y="819943"/>
                  <a:pt x="968376" y="727868"/>
                  <a:pt x="1014413" y="661987"/>
                </a:cubicBezTo>
                <a:cubicBezTo>
                  <a:pt x="1060451" y="596106"/>
                  <a:pt x="1116806" y="543718"/>
                  <a:pt x="1162050" y="528637"/>
                </a:cubicBezTo>
                <a:cubicBezTo>
                  <a:pt x="1207294" y="513556"/>
                  <a:pt x="1236663" y="511175"/>
                  <a:pt x="1285875" y="571500"/>
                </a:cubicBezTo>
                <a:cubicBezTo>
                  <a:pt x="1335088" y="631825"/>
                  <a:pt x="1412630" y="748996"/>
                  <a:pt x="1457325" y="890588"/>
                </a:cubicBezTo>
                <a:cubicBezTo>
                  <a:pt x="1502020" y="1032180"/>
                  <a:pt x="1535906" y="1139031"/>
                  <a:pt x="1571625" y="1214437"/>
                </a:cubicBezTo>
                <a:cubicBezTo>
                  <a:pt x="1607344" y="1289843"/>
                  <a:pt x="1636713" y="1316831"/>
                  <a:pt x="1671638" y="1343025"/>
                </a:cubicBezTo>
                <a:cubicBezTo>
                  <a:pt x="1706563" y="1369219"/>
                  <a:pt x="1727200" y="1393825"/>
                  <a:pt x="1781175" y="1371600"/>
                </a:cubicBezTo>
                <a:cubicBezTo>
                  <a:pt x="1835150" y="1349375"/>
                  <a:pt x="1925638" y="1285875"/>
                  <a:pt x="1995488" y="1209675"/>
                </a:cubicBezTo>
                <a:cubicBezTo>
                  <a:pt x="2065338" y="1133475"/>
                  <a:pt x="2124075" y="1047750"/>
                  <a:pt x="2200275" y="914400"/>
                </a:cubicBezTo>
                <a:cubicBezTo>
                  <a:pt x="2276475" y="781050"/>
                  <a:pt x="2381250" y="535781"/>
                  <a:pt x="2452687" y="409575"/>
                </a:cubicBezTo>
                <a:cubicBezTo>
                  <a:pt x="2524124" y="283369"/>
                  <a:pt x="2574131" y="211137"/>
                  <a:pt x="2628900" y="157162"/>
                </a:cubicBezTo>
                <a:cubicBezTo>
                  <a:pt x="2683669" y="103187"/>
                  <a:pt x="2726531" y="97631"/>
                  <a:pt x="2781300" y="85725"/>
                </a:cubicBezTo>
                <a:cubicBezTo>
                  <a:pt x="2836069" y="73819"/>
                  <a:pt x="2890838" y="62706"/>
                  <a:pt x="2957513" y="85725"/>
                </a:cubicBezTo>
                <a:cubicBezTo>
                  <a:pt x="3024188" y="108744"/>
                  <a:pt x="3113088" y="163512"/>
                  <a:pt x="3181350" y="223837"/>
                </a:cubicBezTo>
                <a:cubicBezTo>
                  <a:pt x="3249612" y="284162"/>
                  <a:pt x="3317876" y="394494"/>
                  <a:pt x="3367088" y="447675"/>
                </a:cubicBezTo>
                <a:cubicBezTo>
                  <a:pt x="3416300" y="500856"/>
                  <a:pt x="3443288" y="519906"/>
                  <a:pt x="3476625" y="542925"/>
                </a:cubicBezTo>
                <a:cubicBezTo>
                  <a:pt x="3509962" y="565944"/>
                  <a:pt x="3522663" y="594518"/>
                  <a:pt x="3567113" y="585787"/>
                </a:cubicBezTo>
                <a:cubicBezTo>
                  <a:pt x="3611563" y="577056"/>
                  <a:pt x="3693319" y="527049"/>
                  <a:pt x="3743325" y="490537"/>
                </a:cubicBezTo>
                <a:cubicBezTo>
                  <a:pt x="3793331" y="454025"/>
                  <a:pt x="3823494" y="423068"/>
                  <a:pt x="3867150" y="366712"/>
                </a:cubicBezTo>
                <a:cubicBezTo>
                  <a:pt x="3910806" y="310356"/>
                  <a:pt x="3968751" y="211931"/>
                  <a:pt x="4005263" y="152400"/>
                </a:cubicBezTo>
                <a:cubicBezTo>
                  <a:pt x="4041775" y="92869"/>
                  <a:pt x="4064000" y="51197"/>
                  <a:pt x="4086225" y="9525"/>
                </a:cubicBezTo>
              </a:path>
            </a:pathLst>
          </a:cu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909DA-0E24-4F74-8AF1-F034C9CE4C53}"/>
              </a:ext>
            </a:extLst>
          </p:cNvPr>
          <p:cNvSpPr txBox="1"/>
          <p:nvPr/>
        </p:nvSpPr>
        <p:spPr>
          <a:xfrm>
            <a:off x="7820025" y="2357047"/>
            <a:ext cx="3769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CT number traverse</a:t>
            </a:r>
          </a:p>
        </p:txBody>
      </p:sp>
    </p:spTree>
    <p:extLst>
      <p:ext uri="{BB962C8B-B14F-4D97-AF65-F5344CB8AC3E}">
        <p14:creationId xmlns:p14="http://schemas.microsoft.com/office/powerpoint/2010/main" val="193954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5FC24-53E9-4123-A346-01BF7554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706" y="70157"/>
            <a:ext cx="6118162" cy="1325563"/>
          </a:xfrm>
        </p:spPr>
        <p:txBody>
          <a:bodyPr/>
          <a:lstStyle/>
          <a:p>
            <a:r>
              <a:rPr lang="en-US" dirty="0"/>
              <a:t>The Watershed Algorithm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DADE66-D47C-422F-9E64-E1EF728023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362" y="265471"/>
            <a:ext cx="5106413" cy="6556205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6856C7-82B2-418D-A186-0DE147B37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142" y="1395719"/>
            <a:ext cx="6489290" cy="528841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Main Idea: </a:t>
            </a:r>
          </a:p>
          <a:p>
            <a:pPr marL="0" indent="0" algn="ctr">
              <a:buNone/>
            </a:pPr>
            <a:r>
              <a:rPr lang="en-US" dirty="0"/>
              <a:t>Identify “watersheds” separated by “divides”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Usual </a:t>
            </a:r>
            <a:r>
              <a:rPr lang="en-US" dirty="0" err="1"/>
              <a:t>metehod</a:t>
            </a:r>
            <a:r>
              <a:rPr lang="en-US" dirty="0"/>
              <a:t>: Basin Fill</a:t>
            </a:r>
          </a:p>
          <a:p>
            <a:pPr lvl="1"/>
            <a:r>
              <a:rPr lang="en-US" dirty="0"/>
              <a:t>Mark low points/basin centers</a:t>
            </a:r>
          </a:p>
          <a:p>
            <a:pPr lvl="1"/>
            <a:r>
              <a:rPr lang="en-US" dirty="0"/>
              <a:t>Start adding water from bottom, at markers</a:t>
            </a:r>
          </a:p>
          <a:p>
            <a:pPr lvl="2"/>
            <a:r>
              <a:rPr lang="en-US" dirty="0"/>
              <a:t>How: Maintain a </a:t>
            </a:r>
            <a:r>
              <a:rPr lang="en-US" u="sng" dirty="0"/>
              <a:t>list</a:t>
            </a:r>
            <a:r>
              <a:rPr lang="en-US" dirty="0"/>
              <a:t> of all points adjacent to marked areas, sorted by elevation</a:t>
            </a:r>
          </a:p>
          <a:p>
            <a:pPr lvl="2"/>
            <a:r>
              <a:rPr lang="en-US" dirty="0"/>
              <a:t>Claim them one by one, in elevation order, according to their marker</a:t>
            </a:r>
          </a:p>
          <a:p>
            <a:pPr lvl="2"/>
            <a:r>
              <a:rPr lang="en-US" dirty="0"/>
              <a:t>Add new adjacent points to list</a:t>
            </a:r>
          </a:p>
          <a:p>
            <a:pPr lvl="1"/>
            <a:r>
              <a:rPr lang="en-US" dirty="0"/>
              <a:t>When two areas merge, mark their boundary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C13CBC-9DCA-45AE-9ACA-FEE76F26E67C}"/>
              </a:ext>
            </a:extLst>
          </p:cNvPr>
          <p:cNvSpPr txBox="1"/>
          <p:nvPr/>
        </p:nvSpPr>
        <p:spPr>
          <a:xfrm>
            <a:off x="9536081" y="6355335"/>
            <a:ext cx="2577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Credit: ImageJ Wiki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F8FF90-C936-4725-A546-7C34AC2AA759}"/>
              </a:ext>
            </a:extLst>
          </p:cNvPr>
          <p:cNvSpPr/>
          <p:nvPr/>
        </p:nvSpPr>
        <p:spPr>
          <a:xfrm>
            <a:off x="8249264" y="1953432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4AFBF3-6F00-41FF-A6A3-658DF5E8A3CF}"/>
              </a:ext>
            </a:extLst>
          </p:cNvPr>
          <p:cNvSpPr/>
          <p:nvPr/>
        </p:nvSpPr>
        <p:spPr>
          <a:xfrm>
            <a:off x="9552039" y="1555225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A8CAD4-7513-4C8C-8FF6-A359950BCF9E}"/>
              </a:ext>
            </a:extLst>
          </p:cNvPr>
          <p:cNvSpPr/>
          <p:nvPr/>
        </p:nvSpPr>
        <p:spPr>
          <a:xfrm>
            <a:off x="11341509" y="768645"/>
            <a:ext cx="78658" cy="2458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53355-F58D-466B-81F8-2195DE703348}"/>
              </a:ext>
            </a:extLst>
          </p:cNvPr>
          <p:cNvSpPr/>
          <p:nvPr/>
        </p:nvSpPr>
        <p:spPr>
          <a:xfrm>
            <a:off x="6956362" y="2253345"/>
            <a:ext cx="5235638" cy="192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4076E1-D3C3-4ED4-BEB5-FBE8F36EA33B}"/>
              </a:ext>
            </a:extLst>
          </p:cNvPr>
          <p:cNvSpPr/>
          <p:nvPr/>
        </p:nvSpPr>
        <p:spPr>
          <a:xfrm>
            <a:off x="6891749" y="4133533"/>
            <a:ext cx="5235638" cy="2734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92310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AED9-9668-408A-928B-D60220764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9" y="76200"/>
            <a:ext cx="9392557" cy="1066800"/>
          </a:xfrm>
        </p:spPr>
        <p:txBody>
          <a:bodyPr/>
          <a:lstStyle/>
          <a:p>
            <a:r>
              <a:rPr lang="en-US" dirty="0"/>
              <a:t>Rainfall Watershed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69FA-BB32-4B95-AB95-D114EC2A6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65" y="1371600"/>
            <a:ext cx="6392635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One-pass watershed (fast!) </a:t>
            </a:r>
          </a:p>
          <a:p>
            <a:pPr lvl="1"/>
            <a:r>
              <a:rPr lang="en-US" dirty="0"/>
              <a:t>Rainfall method (based on </a:t>
            </a:r>
            <a:r>
              <a:rPr lang="en-US" dirty="0" err="1"/>
              <a:t>Bieniek</a:t>
            </a:r>
            <a:r>
              <a:rPr lang="en-US" dirty="0"/>
              <a:t> &amp; </a:t>
            </a:r>
            <a:r>
              <a:rPr lang="en-US" dirty="0" err="1"/>
              <a:t>Moga</a:t>
            </a:r>
            <a:r>
              <a:rPr lang="en-US" dirty="0"/>
              <a:t> 2000)</a:t>
            </a:r>
          </a:p>
          <a:p>
            <a:pPr lvl="2"/>
            <a:r>
              <a:rPr lang="en-US" dirty="0"/>
              <a:t>Follow each drop downhill</a:t>
            </a:r>
          </a:p>
          <a:p>
            <a:pPr lvl="2"/>
            <a:r>
              <a:rPr lang="en-US" dirty="0"/>
              <a:t>Classify all voxels in path</a:t>
            </a:r>
          </a:p>
          <a:p>
            <a:pPr lvl="2"/>
            <a:r>
              <a:rPr lang="en-US" dirty="0"/>
              <a:t>Stop when hit classified voxel</a:t>
            </a:r>
          </a:p>
          <a:p>
            <a:pPr lvl="1"/>
            <a:r>
              <a:rPr lang="en-US" dirty="0"/>
              <a:t>Faster than any current open-source watershed algorithm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FA83E-FF59-48A9-91C4-F6E2A8782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1752599"/>
            <a:ext cx="5430157" cy="373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7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F0581-2B68-4039-B8DC-C6213BC07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273909"/>
            <a:ext cx="7804121" cy="823526"/>
          </a:xfrm>
        </p:spPr>
        <p:txBody>
          <a:bodyPr/>
          <a:lstStyle/>
          <a:p>
            <a:pPr algn="ctr"/>
            <a:r>
              <a:rPr lang="en-US" dirty="0"/>
              <a:t>What defines “topography”?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59189-32A1-4EB8-BA39-9882B4D0EC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73" y="3158601"/>
            <a:ext cx="10894453" cy="33945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DDF300-A7AD-428B-8B9F-B77673350F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366" y="151288"/>
            <a:ext cx="2015438" cy="29905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0E7001-F462-460F-8D08-ED205B2622A2}"/>
              </a:ext>
            </a:extLst>
          </p:cNvPr>
          <p:cNvSpPr txBox="1"/>
          <p:nvPr/>
        </p:nvSpPr>
        <p:spPr>
          <a:xfrm>
            <a:off x="5012629" y="1216447"/>
            <a:ext cx="640265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Distance transforms: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Brightness = distance from nearest edge</a:t>
            </a:r>
          </a:p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EDT: Euclidean Distance Transform</a:t>
            </a:r>
          </a:p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SADT: Smoothed Approximate Distance Transform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2A9973-8235-47AA-9C9B-42303F3AE715}"/>
              </a:ext>
            </a:extLst>
          </p:cNvPr>
          <p:cNvSpPr txBox="1"/>
          <p:nvPr/>
        </p:nvSpPr>
        <p:spPr>
          <a:xfrm>
            <a:off x="990600" y="1539612"/>
            <a:ext cx="127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63677D-50E5-4728-8265-3EB767FAFB33}"/>
              </a:ext>
            </a:extLst>
          </p:cNvPr>
          <p:cNvSpPr txBox="1"/>
          <p:nvPr/>
        </p:nvSpPr>
        <p:spPr>
          <a:xfrm>
            <a:off x="10149261" y="6477000"/>
            <a:ext cx="204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Ketcham, 2025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F91D09-224D-458E-9A41-B92DB8CDC8C4}"/>
              </a:ext>
            </a:extLst>
          </p:cNvPr>
          <p:cNvSpPr/>
          <p:nvPr/>
        </p:nvSpPr>
        <p:spPr bwMode="auto">
          <a:xfrm>
            <a:off x="5657222" y="3084205"/>
            <a:ext cx="1014884" cy="35705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78C4A25-3377-4342-9774-5D5B5BAAA93D}"/>
              </a:ext>
            </a:extLst>
          </p:cNvPr>
          <p:cNvSpPr/>
          <p:nvPr/>
        </p:nvSpPr>
        <p:spPr bwMode="auto">
          <a:xfrm>
            <a:off x="7751648" y="3084205"/>
            <a:ext cx="1100949" cy="35705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16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3D6C3-6895-4CD8-9062-C4FB1E6C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Marking high (or low)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F96F3-7A6A-410D-88EB-0D19B3723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8D52-2018-4A15-A415-4B4EA560E7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1466324"/>
            <a:ext cx="11811000" cy="48397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B7157-9C2D-4216-9D59-0E81B9D7850B}"/>
              </a:ext>
            </a:extLst>
          </p:cNvPr>
          <p:cNvSpPr txBox="1"/>
          <p:nvPr/>
        </p:nvSpPr>
        <p:spPr>
          <a:xfrm>
            <a:off x="9982200" y="6368534"/>
            <a:ext cx="204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Ketcham, 2025</a:t>
            </a:r>
          </a:p>
        </p:txBody>
      </p:sp>
    </p:spTree>
    <p:extLst>
      <p:ext uri="{BB962C8B-B14F-4D97-AF65-F5344CB8AC3E}">
        <p14:creationId xmlns:p14="http://schemas.microsoft.com/office/powerpoint/2010/main" val="271580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64173-4F29-4158-AD2F-5B13B2C40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76200"/>
            <a:ext cx="8610600" cy="902320"/>
          </a:xfrm>
        </p:spPr>
        <p:txBody>
          <a:bodyPr/>
          <a:lstStyle/>
          <a:p>
            <a:r>
              <a:rPr lang="en-US" dirty="0"/>
              <a:t>Interactive watershed processing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1DC8E-D805-431C-9E81-D7AFBE4BD2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1371601"/>
            <a:ext cx="8458200" cy="2881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117D5-C957-4E66-86DD-ABAF1AADC0A6}"/>
              </a:ext>
            </a:extLst>
          </p:cNvPr>
          <p:cNvSpPr txBox="1"/>
          <p:nvPr/>
        </p:nvSpPr>
        <p:spPr>
          <a:xfrm>
            <a:off x="1981201" y="4248264"/>
            <a:ext cx="259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Segmented subvolume; red lines indicate cut faces with more data beyond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B18B8-DEE9-4E82-8809-B1CD44A0E42D}"/>
              </a:ext>
            </a:extLst>
          </p:cNvPr>
          <p:cNvSpPr txBox="1"/>
          <p:nvPr/>
        </p:nvSpPr>
        <p:spPr>
          <a:xfrm>
            <a:off x="4914900" y="4259932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Watershed applied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B931FD-FB25-4AF8-BC86-239B135197D8}"/>
              </a:ext>
            </a:extLst>
          </p:cNvPr>
          <p:cNvSpPr txBox="1"/>
          <p:nvPr/>
        </p:nvSpPr>
        <p:spPr>
          <a:xfrm>
            <a:off x="7848601" y="4259932"/>
            <a:ext cx="259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Blobs on cut faces postponed for later processing;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rest are accepted or refined further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48EA0-F566-419F-9B42-FB15141D66F6}"/>
              </a:ext>
            </a:extLst>
          </p:cNvPr>
          <p:cNvSpPr txBox="1"/>
          <p:nvPr/>
        </p:nvSpPr>
        <p:spPr>
          <a:xfrm>
            <a:off x="2976081" y="6396336"/>
            <a:ext cx="6695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required reduced to a few seconds/grain</a:t>
            </a:r>
          </a:p>
        </p:txBody>
      </p:sp>
    </p:spTree>
    <p:extLst>
      <p:ext uri="{BB962C8B-B14F-4D97-AF65-F5344CB8AC3E}">
        <p14:creationId xmlns:p14="http://schemas.microsoft.com/office/powerpoint/2010/main" val="2779846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BFF3-8718-49E7-A203-CB3BE890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Post-watershed smoothing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283FE9-0DAB-4889-8674-079B68678C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529" y="2971800"/>
            <a:ext cx="2928063" cy="3049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4AC5C9-0A51-43FF-ABC0-8817EB1291C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1" y="2971800"/>
            <a:ext cx="2869701" cy="3049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B0B374-BE32-4D46-9074-072EBE397B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134" y="2949292"/>
            <a:ext cx="2832267" cy="30715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9EF5A3-E3B9-4B1A-A7FC-9D9C6B4337DA}"/>
              </a:ext>
            </a:extLst>
          </p:cNvPr>
          <p:cNvSpPr txBox="1"/>
          <p:nvPr/>
        </p:nvSpPr>
        <p:spPr>
          <a:xfrm>
            <a:off x="2000335" y="2286016"/>
            <a:ext cx="2263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No smooth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F0245A-B29D-47A8-9DE9-89E8D76A182C}"/>
              </a:ext>
            </a:extLst>
          </p:cNvPr>
          <p:cNvSpPr txBox="1"/>
          <p:nvPr/>
        </p:nvSpPr>
        <p:spPr>
          <a:xfrm>
            <a:off x="4936067" y="2294484"/>
            <a:ext cx="2319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Smooth =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D9F79E-17A9-47FB-A610-22FCAF91B2FA}"/>
              </a:ext>
            </a:extLst>
          </p:cNvPr>
          <p:cNvSpPr txBox="1"/>
          <p:nvPr/>
        </p:nvSpPr>
        <p:spPr>
          <a:xfrm>
            <a:off x="7863333" y="2294483"/>
            <a:ext cx="2319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Smooth = 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34B44C-6B38-450D-AB36-FF4B9CA88336}"/>
              </a:ext>
            </a:extLst>
          </p:cNvPr>
          <p:cNvSpPr/>
          <p:nvPr/>
        </p:nvSpPr>
        <p:spPr bwMode="auto">
          <a:xfrm>
            <a:off x="2222832" y="4027874"/>
            <a:ext cx="457200" cy="457200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642DA03-687D-4540-83B5-9B0EB270BA6A}"/>
              </a:ext>
            </a:extLst>
          </p:cNvPr>
          <p:cNvSpPr/>
          <p:nvPr/>
        </p:nvSpPr>
        <p:spPr bwMode="auto">
          <a:xfrm>
            <a:off x="3200400" y="4648200"/>
            <a:ext cx="457200" cy="457200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CEE60A0-58CF-4F09-829D-475142F3A713}"/>
              </a:ext>
            </a:extLst>
          </p:cNvPr>
          <p:cNvSpPr/>
          <p:nvPr/>
        </p:nvSpPr>
        <p:spPr bwMode="auto">
          <a:xfrm>
            <a:off x="2781632" y="5257800"/>
            <a:ext cx="457200" cy="457200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7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A7392-35A8-41B7-9FC1-AEB2DE836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431544"/>
            <a:ext cx="6765524" cy="699550"/>
          </a:xfrm>
        </p:spPr>
        <p:txBody>
          <a:bodyPr/>
          <a:lstStyle/>
          <a:p>
            <a:pPr algn="ctr"/>
            <a:r>
              <a:rPr lang="en-US" dirty="0"/>
              <a:t>Application: detrital zircon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9F848-7F6A-49CA-AD4F-35C7E304B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646" y="1694174"/>
            <a:ext cx="4969154" cy="3493779"/>
          </a:xfrm>
        </p:spPr>
        <p:txBody>
          <a:bodyPr>
            <a:noAutofit/>
          </a:bodyPr>
          <a:lstStyle/>
          <a:p>
            <a:r>
              <a:rPr lang="en-US" sz="2800" dirty="0"/>
              <a:t>Epoxy grain mounts</a:t>
            </a:r>
          </a:p>
          <a:p>
            <a:pPr lvl="1"/>
            <a:r>
              <a:rPr lang="en-US" sz="2400" dirty="0"/>
              <a:t>4-6 mm diameter</a:t>
            </a:r>
          </a:p>
          <a:p>
            <a:pPr lvl="1"/>
            <a:r>
              <a:rPr lang="en-US" sz="2400" dirty="0"/>
              <a:t>100’s-1000’s of zircon grains</a:t>
            </a:r>
          </a:p>
          <a:p>
            <a:r>
              <a:rPr lang="en-US" sz="2800" dirty="0"/>
              <a:t>Want to measure</a:t>
            </a:r>
          </a:p>
          <a:p>
            <a:pPr lvl="1"/>
            <a:r>
              <a:rPr lang="en-US" sz="2400" dirty="0"/>
              <a:t>Size</a:t>
            </a:r>
          </a:p>
          <a:p>
            <a:pPr lvl="1"/>
            <a:r>
              <a:rPr lang="en-US" sz="2400" dirty="0"/>
              <a:t>Shape</a:t>
            </a:r>
          </a:p>
          <a:p>
            <a:pPr lvl="1"/>
            <a:r>
              <a:rPr lang="en-US" sz="2400" dirty="0"/>
              <a:t>Crystal morphology</a:t>
            </a:r>
          </a:p>
          <a:p>
            <a:r>
              <a:rPr lang="en-US" sz="2800" dirty="0"/>
              <a:t>Match to laser U/Pb date</a:t>
            </a:r>
          </a:p>
          <a:p>
            <a:pPr lvl="1"/>
            <a:r>
              <a:rPr lang="en-US" sz="2400" dirty="0"/>
              <a:t>Need to get every grain right!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2F20E-3B49-4EB2-8345-43E7D1E478A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760" y="1600200"/>
            <a:ext cx="6462215" cy="2426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6A0004-8207-4287-9F53-A00725B42D0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2024" y="4051307"/>
            <a:ext cx="6420228" cy="227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5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8229600" cy="1066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Shape analysis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behind the scenes</a:t>
            </a:r>
          </a:p>
        </p:txBody>
      </p:sp>
      <p:pic>
        <p:nvPicPr>
          <p:cNvPr id="4" name="97BS-CR8C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0476" y="1600200"/>
            <a:ext cx="4589463" cy="4572000"/>
          </a:xfrm>
        </p:spPr>
      </p:pic>
    </p:spTree>
    <p:extLst>
      <p:ext uri="{BB962C8B-B14F-4D97-AF65-F5344CB8AC3E}">
        <p14:creationId xmlns:p14="http://schemas.microsoft.com/office/powerpoint/2010/main" val="57945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3C0F1-30FB-432C-A0A7-4059C7E7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crystal shapes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0A9CB5-0BFF-45C5-98AA-299334BB3B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5872" y="2514600"/>
            <a:ext cx="4920629" cy="256170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A699E0-5B23-492B-91D0-63A6345B046F}"/>
              </a:ext>
            </a:extLst>
          </p:cNvPr>
          <p:cNvGrpSpPr/>
          <p:nvPr/>
        </p:nvGrpSpPr>
        <p:grpSpPr>
          <a:xfrm>
            <a:off x="7647449" y="4306007"/>
            <a:ext cx="2458576" cy="2380204"/>
            <a:chOff x="5962650" y="2696098"/>
            <a:chExt cx="2669253" cy="26765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F4EE77-DDFD-41F9-8D4C-E31FD1551C58}"/>
                </a:ext>
              </a:extLst>
            </p:cNvPr>
            <p:cNvSpPr/>
            <p:nvPr/>
          </p:nvSpPr>
          <p:spPr bwMode="auto">
            <a:xfrm>
              <a:off x="5962650" y="2696098"/>
              <a:ext cx="2667000" cy="266700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BBBB6CD-C4B5-483F-AD17-D983D7A1A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4903" y="2705623"/>
              <a:ext cx="2667000" cy="26670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09617E0-8DCE-432F-805C-764CCDEAB436}"/>
              </a:ext>
            </a:extLst>
          </p:cNvPr>
          <p:cNvSpPr txBox="1"/>
          <p:nvPr/>
        </p:nvSpPr>
        <p:spPr>
          <a:xfrm>
            <a:off x="2514601" y="1981201"/>
            <a:ext cx="92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“Box”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5D6EED-A58B-404D-AD25-37D59EAC40EE}"/>
              </a:ext>
            </a:extLst>
          </p:cNvPr>
          <p:cNvSpPr txBox="1"/>
          <p:nvPr/>
        </p:nvSpPr>
        <p:spPr>
          <a:xfrm>
            <a:off x="4814880" y="1981201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“Shape”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C2982-18EE-4EBB-8A64-3278BFBBDF8C}"/>
              </a:ext>
            </a:extLst>
          </p:cNvPr>
          <p:cNvSpPr txBox="1"/>
          <p:nvPr/>
        </p:nvSpPr>
        <p:spPr>
          <a:xfrm>
            <a:off x="1776417" y="5085304"/>
            <a:ext cx="2403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C: Shortest axis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B: Shortest ortho to C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A: Axis ortho to B+C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07963-8B22-4175-BF1F-785101B0FF31}"/>
              </a:ext>
            </a:extLst>
          </p:cNvPr>
          <p:cNvSpPr txBox="1"/>
          <p:nvPr/>
        </p:nvSpPr>
        <p:spPr>
          <a:xfrm>
            <a:off x="4419600" y="5085304"/>
            <a:ext cx="2409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A: Longest axis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B: Longest ortho to A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C: Axis ortho to A+B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C554F2-31FF-4F41-B012-296F12B920DC}"/>
              </a:ext>
            </a:extLst>
          </p:cNvPr>
          <p:cNvSpPr txBox="1"/>
          <p:nvPr/>
        </p:nvSpPr>
        <p:spPr>
          <a:xfrm>
            <a:off x="2823715" y="6193393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Blott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and Pye, 2008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6BDB5E-472A-4B51-985B-EF481B5BCAFE}"/>
              </a:ext>
            </a:extLst>
          </p:cNvPr>
          <p:cNvSpPr txBox="1"/>
          <p:nvPr/>
        </p:nvSpPr>
        <p:spPr>
          <a:xfrm>
            <a:off x="8060166" y="198120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Stereonet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E2B50A-BBC9-4F33-B3A5-3A5449B87E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270" y="2442866"/>
            <a:ext cx="2881507" cy="182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8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F2D9-F68E-4E33-AF6A-E4DEE8FB4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crystal face nets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D2CBDD-17DB-47EB-8B0E-41C84E12CC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920" y="2362201"/>
            <a:ext cx="2810817" cy="281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92B807-4735-427A-86D7-959F26101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484" y="2359500"/>
            <a:ext cx="2644933" cy="28178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2DE31E-7168-4558-9D29-103211982CD3}"/>
              </a:ext>
            </a:extLst>
          </p:cNvPr>
          <p:cNvSpPr txBox="1"/>
          <p:nvPr/>
        </p:nvSpPr>
        <p:spPr>
          <a:xfrm>
            <a:off x="3204502" y="3563479"/>
            <a:ext cx="70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prism face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B3B865-BD83-4D81-9660-B5A891240EC0}"/>
              </a:ext>
            </a:extLst>
          </p:cNvPr>
          <p:cNvSpPr txBox="1"/>
          <p:nvPr/>
        </p:nvSpPr>
        <p:spPr>
          <a:xfrm>
            <a:off x="5292316" y="4003387"/>
            <a:ext cx="72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prism face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0C787A-D08A-4C61-88BA-27D90075D4B3}"/>
              </a:ext>
            </a:extLst>
          </p:cNvPr>
          <p:cNvSpPr txBox="1"/>
          <p:nvPr/>
        </p:nvSpPr>
        <p:spPr>
          <a:xfrm>
            <a:off x="6611297" y="4250776"/>
            <a:ext cx="72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prism face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AFFDAE-5ECB-4B25-ABC8-F2E4D118D2CA}"/>
              </a:ext>
            </a:extLst>
          </p:cNvPr>
          <p:cNvSpPr txBox="1"/>
          <p:nvPr/>
        </p:nvSpPr>
        <p:spPr>
          <a:xfrm>
            <a:off x="2529940" y="3369449"/>
            <a:ext cx="6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prism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face 2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B5BD373-9CB8-4E16-A8CA-FE03A66DA7A6}"/>
              </a:ext>
            </a:extLst>
          </p:cNvPr>
          <p:cNvSpPr/>
          <p:nvPr/>
        </p:nvSpPr>
        <p:spPr bwMode="auto">
          <a:xfrm>
            <a:off x="6076950" y="4143375"/>
            <a:ext cx="914400" cy="152400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66687" y="34925"/>
                  <a:pt x="333375" y="69850"/>
                  <a:pt x="485775" y="95250"/>
                </a:cubicBezTo>
                <a:cubicBezTo>
                  <a:pt x="638175" y="120650"/>
                  <a:pt x="844550" y="138113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EFBA1F1-62B2-4053-8050-023C15B661D5}"/>
              </a:ext>
            </a:extLst>
          </p:cNvPr>
          <p:cNvSpPr/>
          <p:nvPr/>
        </p:nvSpPr>
        <p:spPr bwMode="auto">
          <a:xfrm>
            <a:off x="3018324" y="3124200"/>
            <a:ext cx="334476" cy="1126576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7650" h="952500">
                <a:moveTo>
                  <a:pt x="0" y="952500"/>
                </a:moveTo>
                <a:lnTo>
                  <a:pt x="247650" y="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45E43BC-FC30-4960-8293-02EB5FD98DFE}"/>
              </a:ext>
            </a:extLst>
          </p:cNvPr>
          <p:cNvSpPr/>
          <p:nvPr/>
        </p:nvSpPr>
        <p:spPr bwMode="auto">
          <a:xfrm>
            <a:off x="3651850" y="3375479"/>
            <a:ext cx="238021" cy="995076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  <a:gd name="connsiteX0" fmla="*/ 0 w 247650"/>
              <a:gd name="connsiteY0" fmla="*/ 952500 h 952500"/>
              <a:gd name="connsiteX1" fmla="*/ 172310 w 247650"/>
              <a:gd name="connsiteY1" fmla="*/ 250282 h 952500"/>
              <a:gd name="connsiteX2" fmla="*/ 247650 w 247650"/>
              <a:gd name="connsiteY2" fmla="*/ 0 h 952500"/>
              <a:gd name="connsiteX0" fmla="*/ 0 w 259449"/>
              <a:gd name="connsiteY0" fmla="*/ 1219545 h 1219545"/>
              <a:gd name="connsiteX1" fmla="*/ 172310 w 259449"/>
              <a:gd name="connsiteY1" fmla="*/ 517327 h 1219545"/>
              <a:gd name="connsiteX2" fmla="*/ 259449 w 259449"/>
              <a:gd name="connsiteY2" fmla="*/ 0 h 1219545"/>
              <a:gd name="connsiteX0" fmla="*/ 0 w 259449"/>
              <a:gd name="connsiteY0" fmla="*/ 1219545 h 1219545"/>
              <a:gd name="connsiteX1" fmla="*/ 125114 w 259449"/>
              <a:gd name="connsiteY1" fmla="*/ 784372 h 1219545"/>
              <a:gd name="connsiteX2" fmla="*/ 259449 w 259449"/>
              <a:gd name="connsiteY2" fmla="*/ 0 h 1219545"/>
              <a:gd name="connsiteX0" fmla="*/ 0 w 502682"/>
              <a:gd name="connsiteY0" fmla="*/ 1219545 h 1219545"/>
              <a:gd name="connsiteX1" fmla="*/ 502682 w 502682"/>
              <a:gd name="connsiteY1" fmla="*/ 772233 h 1219545"/>
              <a:gd name="connsiteX2" fmla="*/ 259449 w 502682"/>
              <a:gd name="connsiteY2" fmla="*/ 0 h 1219545"/>
              <a:gd name="connsiteX0" fmla="*/ 0 w 502682"/>
              <a:gd name="connsiteY0" fmla="*/ 1219545 h 1219545"/>
              <a:gd name="connsiteX1" fmla="*/ 502682 w 502682"/>
              <a:gd name="connsiteY1" fmla="*/ 772233 h 1219545"/>
              <a:gd name="connsiteX2" fmla="*/ 259449 w 502682"/>
              <a:gd name="connsiteY2" fmla="*/ 0 h 1219545"/>
              <a:gd name="connsiteX0" fmla="*/ 0 w 621415"/>
              <a:gd name="connsiteY0" fmla="*/ 1219545 h 1219545"/>
              <a:gd name="connsiteX1" fmla="*/ 502682 w 621415"/>
              <a:gd name="connsiteY1" fmla="*/ 772233 h 1219545"/>
              <a:gd name="connsiteX2" fmla="*/ 259449 w 621415"/>
              <a:gd name="connsiteY2" fmla="*/ 0 h 1219545"/>
              <a:gd name="connsiteX0" fmla="*/ 57185 w 409115"/>
              <a:gd name="connsiteY0" fmla="*/ 1219545 h 1219545"/>
              <a:gd name="connsiteX1" fmla="*/ 229495 w 409115"/>
              <a:gd name="connsiteY1" fmla="*/ 638711 h 1219545"/>
              <a:gd name="connsiteX2" fmla="*/ 316634 w 409115"/>
              <a:gd name="connsiteY2" fmla="*/ 0 h 1219545"/>
              <a:gd name="connsiteX0" fmla="*/ 57185 w 316634"/>
              <a:gd name="connsiteY0" fmla="*/ 1219545 h 1219545"/>
              <a:gd name="connsiteX1" fmla="*/ 229495 w 316634"/>
              <a:gd name="connsiteY1" fmla="*/ 638711 h 1219545"/>
              <a:gd name="connsiteX2" fmla="*/ 316634 w 316634"/>
              <a:gd name="connsiteY2" fmla="*/ 0 h 1219545"/>
              <a:gd name="connsiteX0" fmla="*/ 0 w 259449"/>
              <a:gd name="connsiteY0" fmla="*/ 1219545 h 1219545"/>
              <a:gd name="connsiteX1" fmla="*/ 172310 w 259449"/>
              <a:gd name="connsiteY1" fmla="*/ 638711 h 1219545"/>
              <a:gd name="connsiteX2" fmla="*/ 259449 w 259449"/>
              <a:gd name="connsiteY2" fmla="*/ 0 h 1219545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846" h="1268099">
                <a:moveTo>
                  <a:pt x="0" y="1268099"/>
                </a:moveTo>
                <a:cubicBezTo>
                  <a:pt x="122986" y="930176"/>
                  <a:pt x="166001" y="844460"/>
                  <a:pt x="207707" y="638711"/>
                </a:cubicBezTo>
                <a:cubicBezTo>
                  <a:pt x="252979" y="440787"/>
                  <a:pt x="280468" y="198814"/>
                  <a:pt x="29484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9ED5BFF-C3EE-4399-9273-907C444419E8}"/>
              </a:ext>
            </a:extLst>
          </p:cNvPr>
          <p:cNvSpPr/>
          <p:nvPr/>
        </p:nvSpPr>
        <p:spPr bwMode="auto">
          <a:xfrm>
            <a:off x="4986624" y="3484035"/>
            <a:ext cx="813043" cy="546632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66687" y="34925"/>
                  <a:pt x="333375" y="69850"/>
                  <a:pt x="485775" y="95250"/>
                </a:cubicBezTo>
                <a:cubicBezTo>
                  <a:pt x="638175" y="120650"/>
                  <a:pt x="820745" y="140474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0C8D92-B688-4CFC-825C-7FBAE3F7225B}"/>
              </a:ext>
            </a:extLst>
          </p:cNvPr>
          <p:cNvSpPr txBox="1"/>
          <p:nvPr/>
        </p:nvSpPr>
        <p:spPr>
          <a:xfrm>
            <a:off x="3089328" y="2655063"/>
            <a:ext cx="373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D7F9AF-8510-424E-8BFE-207AC5F15D29}"/>
              </a:ext>
            </a:extLst>
          </p:cNvPr>
          <p:cNvSpPr txBox="1"/>
          <p:nvPr/>
        </p:nvSpPr>
        <p:spPr>
          <a:xfrm>
            <a:off x="3426391" y="2816424"/>
            <a:ext cx="373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66693C-215A-48B6-A58E-F4B999263A7C}"/>
              </a:ext>
            </a:extLst>
          </p:cNvPr>
          <p:cNvSpPr txBox="1"/>
          <p:nvPr/>
        </p:nvSpPr>
        <p:spPr>
          <a:xfrm>
            <a:off x="6083079" y="3003077"/>
            <a:ext cx="41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C29E26-737C-4CA5-B397-1CFC78D0DDA4}"/>
              </a:ext>
            </a:extLst>
          </p:cNvPr>
          <p:cNvSpPr txBox="1"/>
          <p:nvPr/>
        </p:nvSpPr>
        <p:spPr>
          <a:xfrm>
            <a:off x="6765167" y="3043849"/>
            <a:ext cx="41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FC500F-A26E-4CFE-B992-929F95D4C4C9}"/>
              </a:ext>
            </a:extLst>
          </p:cNvPr>
          <p:cNvSpPr txBox="1"/>
          <p:nvPr/>
        </p:nvSpPr>
        <p:spPr>
          <a:xfrm>
            <a:off x="5381589" y="2700549"/>
            <a:ext cx="41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endParaRPr lang="en-US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39FDEC7-9005-48B3-9AE2-B7ECF9351457}"/>
              </a:ext>
            </a:extLst>
          </p:cNvPr>
          <p:cNvSpPr/>
          <p:nvPr/>
        </p:nvSpPr>
        <p:spPr bwMode="auto">
          <a:xfrm rot="13228241">
            <a:off x="6908352" y="3647129"/>
            <a:ext cx="465534" cy="290589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66687" y="34925"/>
                  <a:pt x="333375" y="69850"/>
                  <a:pt x="485775" y="95250"/>
                </a:cubicBezTo>
                <a:cubicBezTo>
                  <a:pt x="638175" y="120650"/>
                  <a:pt x="820175" y="140747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437D62C-AC64-44B6-92AD-C1EFCD18F846}"/>
              </a:ext>
            </a:extLst>
          </p:cNvPr>
          <p:cNvSpPr/>
          <p:nvPr/>
        </p:nvSpPr>
        <p:spPr bwMode="auto">
          <a:xfrm rot="13228241" flipH="1" flipV="1">
            <a:off x="5987548" y="3583143"/>
            <a:ext cx="143733" cy="383597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3410 w 914400"/>
              <a:gd name="connsiteY1" fmla="*/ 76997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66687" y="34925"/>
                  <a:pt x="261010" y="51597"/>
                  <a:pt x="413410" y="76997"/>
                </a:cubicBezTo>
                <a:cubicBezTo>
                  <a:pt x="565810" y="102397"/>
                  <a:pt x="844550" y="138113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A9C6B0F-E22C-453C-8702-929DEE7EAE66}"/>
              </a:ext>
            </a:extLst>
          </p:cNvPr>
          <p:cNvSpPr/>
          <p:nvPr/>
        </p:nvSpPr>
        <p:spPr bwMode="auto">
          <a:xfrm rot="6110279">
            <a:off x="4990046" y="3164457"/>
            <a:ext cx="204775" cy="129552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66687" y="34925"/>
                  <a:pt x="333375" y="69850"/>
                  <a:pt x="485775" y="95250"/>
                </a:cubicBezTo>
                <a:cubicBezTo>
                  <a:pt x="638175" y="120650"/>
                  <a:pt x="844550" y="138113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65233F8-3076-4378-8B51-1A81AE5A0E58}"/>
              </a:ext>
            </a:extLst>
          </p:cNvPr>
          <p:cNvSpPr/>
          <p:nvPr/>
        </p:nvSpPr>
        <p:spPr bwMode="auto">
          <a:xfrm rot="8840926">
            <a:off x="6397891" y="3285178"/>
            <a:ext cx="465534" cy="290589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35284" y="48010"/>
                  <a:pt x="201983" y="71103"/>
                  <a:pt x="419908" y="110350"/>
                </a:cubicBezTo>
                <a:cubicBezTo>
                  <a:pt x="630832" y="148400"/>
                  <a:pt x="776169" y="150146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398C2BF-2468-46CB-8EBD-09757B29E5E0}"/>
              </a:ext>
            </a:extLst>
          </p:cNvPr>
          <p:cNvSpPr/>
          <p:nvPr/>
        </p:nvSpPr>
        <p:spPr bwMode="auto">
          <a:xfrm rot="10330125">
            <a:off x="5482115" y="3000739"/>
            <a:ext cx="568045" cy="388734"/>
          </a:xfrm>
          <a:custGeom>
            <a:avLst/>
            <a:gdLst>
              <a:gd name="connsiteX0" fmla="*/ 0 w 914400"/>
              <a:gd name="connsiteY0" fmla="*/ 0 h 152400"/>
              <a:gd name="connsiteX1" fmla="*/ 485775 w 914400"/>
              <a:gd name="connsiteY1" fmla="*/ 952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419908 w 914400"/>
              <a:gd name="connsiteY1" fmla="*/ 110350 h 152400"/>
              <a:gd name="connsiteX2" fmla="*/ 914400 w 914400"/>
              <a:gd name="connsiteY2" fmla="*/ 152400 h 152400"/>
              <a:gd name="connsiteX0" fmla="*/ 0 w 914400"/>
              <a:gd name="connsiteY0" fmla="*/ 0 h 152400"/>
              <a:gd name="connsiteX1" fmla="*/ 355184 w 914400"/>
              <a:gd name="connsiteY1" fmla="*/ 103156 h 152400"/>
              <a:gd name="connsiteX2" fmla="*/ 914400 w 91440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52400">
                <a:moveTo>
                  <a:pt x="0" y="0"/>
                </a:moveTo>
                <a:cubicBezTo>
                  <a:pt x="135284" y="48010"/>
                  <a:pt x="137259" y="63909"/>
                  <a:pt x="355184" y="103156"/>
                </a:cubicBezTo>
                <a:cubicBezTo>
                  <a:pt x="566108" y="141206"/>
                  <a:pt x="776169" y="150146"/>
                  <a:pt x="914400" y="152400"/>
                </a:cubicBezTo>
              </a:path>
            </a:pathLst>
          </a:custGeom>
          <a:ln>
            <a:solidFill>
              <a:schemeClr val="accent5">
                <a:lumMod val="5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6F3F7E2-DDC6-45C3-8A35-3001D6E3D8F0}"/>
              </a:ext>
            </a:extLst>
          </p:cNvPr>
          <p:cNvSpPr/>
          <p:nvPr/>
        </p:nvSpPr>
        <p:spPr bwMode="auto">
          <a:xfrm>
            <a:off x="3384343" y="2720898"/>
            <a:ext cx="106732" cy="346735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7650" h="952500">
                <a:moveTo>
                  <a:pt x="0" y="952500"/>
                </a:moveTo>
                <a:lnTo>
                  <a:pt x="247650" y="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08845FE-F3CA-49CD-9EF1-018A1DA96CB3}"/>
              </a:ext>
            </a:extLst>
          </p:cNvPr>
          <p:cNvSpPr/>
          <p:nvPr/>
        </p:nvSpPr>
        <p:spPr bwMode="auto">
          <a:xfrm rot="19235466">
            <a:off x="3645714" y="2649269"/>
            <a:ext cx="164304" cy="704197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  <a:gd name="connsiteX0" fmla="*/ 0 w 247650"/>
              <a:gd name="connsiteY0" fmla="*/ 952500 h 952500"/>
              <a:gd name="connsiteX1" fmla="*/ 172310 w 247650"/>
              <a:gd name="connsiteY1" fmla="*/ 250282 h 952500"/>
              <a:gd name="connsiteX2" fmla="*/ 247650 w 247650"/>
              <a:gd name="connsiteY2" fmla="*/ 0 h 952500"/>
              <a:gd name="connsiteX0" fmla="*/ 0 w 259449"/>
              <a:gd name="connsiteY0" fmla="*/ 1219545 h 1219545"/>
              <a:gd name="connsiteX1" fmla="*/ 172310 w 259449"/>
              <a:gd name="connsiteY1" fmla="*/ 517327 h 1219545"/>
              <a:gd name="connsiteX2" fmla="*/ 259449 w 259449"/>
              <a:gd name="connsiteY2" fmla="*/ 0 h 1219545"/>
              <a:gd name="connsiteX0" fmla="*/ 0 w 259449"/>
              <a:gd name="connsiteY0" fmla="*/ 1219545 h 1219545"/>
              <a:gd name="connsiteX1" fmla="*/ 125114 w 259449"/>
              <a:gd name="connsiteY1" fmla="*/ 784372 h 1219545"/>
              <a:gd name="connsiteX2" fmla="*/ 259449 w 259449"/>
              <a:gd name="connsiteY2" fmla="*/ 0 h 1219545"/>
              <a:gd name="connsiteX0" fmla="*/ 0 w 502682"/>
              <a:gd name="connsiteY0" fmla="*/ 1219545 h 1219545"/>
              <a:gd name="connsiteX1" fmla="*/ 502682 w 502682"/>
              <a:gd name="connsiteY1" fmla="*/ 772233 h 1219545"/>
              <a:gd name="connsiteX2" fmla="*/ 259449 w 502682"/>
              <a:gd name="connsiteY2" fmla="*/ 0 h 1219545"/>
              <a:gd name="connsiteX0" fmla="*/ 0 w 502682"/>
              <a:gd name="connsiteY0" fmla="*/ 1219545 h 1219545"/>
              <a:gd name="connsiteX1" fmla="*/ 502682 w 502682"/>
              <a:gd name="connsiteY1" fmla="*/ 772233 h 1219545"/>
              <a:gd name="connsiteX2" fmla="*/ 259449 w 502682"/>
              <a:gd name="connsiteY2" fmla="*/ 0 h 1219545"/>
              <a:gd name="connsiteX0" fmla="*/ 0 w 621415"/>
              <a:gd name="connsiteY0" fmla="*/ 1219545 h 1219545"/>
              <a:gd name="connsiteX1" fmla="*/ 502682 w 621415"/>
              <a:gd name="connsiteY1" fmla="*/ 772233 h 1219545"/>
              <a:gd name="connsiteX2" fmla="*/ 259449 w 621415"/>
              <a:gd name="connsiteY2" fmla="*/ 0 h 1219545"/>
              <a:gd name="connsiteX0" fmla="*/ 57185 w 409115"/>
              <a:gd name="connsiteY0" fmla="*/ 1219545 h 1219545"/>
              <a:gd name="connsiteX1" fmla="*/ 229495 w 409115"/>
              <a:gd name="connsiteY1" fmla="*/ 638711 h 1219545"/>
              <a:gd name="connsiteX2" fmla="*/ 316634 w 409115"/>
              <a:gd name="connsiteY2" fmla="*/ 0 h 1219545"/>
              <a:gd name="connsiteX0" fmla="*/ 57185 w 316634"/>
              <a:gd name="connsiteY0" fmla="*/ 1219545 h 1219545"/>
              <a:gd name="connsiteX1" fmla="*/ 229495 w 316634"/>
              <a:gd name="connsiteY1" fmla="*/ 638711 h 1219545"/>
              <a:gd name="connsiteX2" fmla="*/ 316634 w 316634"/>
              <a:gd name="connsiteY2" fmla="*/ 0 h 1219545"/>
              <a:gd name="connsiteX0" fmla="*/ 0 w 259449"/>
              <a:gd name="connsiteY0" fmla="*/ 1219545 h 1219545"/>
              <a:gd name="connsiteX1" fmla="*/ 172310 w 259449"/>
              <a:gd name="connsiteY1" fmla="*/ 638711 h 1219545"/>
              <a:gd name="connsiteX2" fmla="*/ 259449 w 259449"/>
              <a:gd name="connsiteY2" fmla="*/ 0 h 1219545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294846"/>
              <a:gd name="connsiteY0" fmla="*/ 1268099 h 1268099"/>
              <a:gd name="connsiteX1" fmla="*/ 207707 w 294846"/>
              <a:gd name="connsiteY1" fmla="*/ 638711 h 1268099"/>
              <a:gd name="connsiteX2" fmla="*/ 294846 w 294846"/>
              <a:gd name="connsiteY2" fmla="*/ 0 h 1268099"/>
              <a:gd name="connsiteX0" fmla="*/ 0 w 325266"/>
              <a:gd name="connsiteY0" fmla="*/ 1268099 h 1268099"/>
              <a:gd name="connsiteX1" fmla="*/ 310613 w 325266"/>
              <a:gd name="connsiteY1" fmla="*/ 665920 h 1268099"/>
              <a:gd name="connsiteX2" fmla="*/ 294846 w 325266"/>
              <a:gd name="connsiteY2" fmla="*/ 0 h 1268099"/>
              <a:gd name="connsiteX0" fmla="*/ 0 w 325266"/>
              <a:gd name="connsiteY0" fmla="*/ 1268099 h 1268099"/>
              <a:gd name="connsiteX1" fmla="*/ 310613 w 325266"/>
              <a:gd name="connsiteY1" fmla="*/ 665920 h 1268099"/>
              <a:gd name="connsiteX2" fmla="*/ 294846 w 325266"/>
              <a:gd name="connsiteY2" fmla="*/ 0 h 1268099"/>
              <a:gd name="connsiteX0" fmla="*/ 0 w 325266"/>
              <a:gd name="connsiteY0" fmla="*/ 1268099 h 1268099"/>
              <a:gd name="connsiteX1" fmla="*/ 310613 w 325266"/>
              <a:gd name="connsiteY1" fmla="*/ 665920 h 1268099"/>
              <a:gd name="connsiteX2" fmla="*/ 294846 w 325266"/>
              <a:gd name="connsiteY2" fmla="*/ 0 h 1268099"/>
              <a:gd name="connsiteX0" fmla="*/ 0 w 310931"/>
              <a:gd name="connsiteY0" fmla="*/ 1268099 h 1268099"/>
              <a:gd name="connsiteX1" fmla="*/ 293348 w 310931"/>
              <a:gd name="connsiteY1" fmla="*/ 618020 h 1268099"/>
              <a:gd name="connsiteX2" fmla="*/ 294846 w 310931"/>
              <a:gd name="connsiteY2" fmla="*/ 0 h 1268099"/>
              <a:gd name="connsiteX0" fmla="*/ 0 w 322807"/>
              <a:gd name="connsiteY0" fmla="*/ 1268099 h 1268099"/>
              <a:gd name="connsiteX1" fmla="*/ 293348 w 322807"/>
              <a:gd name="connsiteY1" fmla="*/ 618020 h 1268099"/>
              <a:gd name="connsiteX2" fmla="*/ 294846 w 322807"/>
              <a:gd name="connsiteY2" fmla="*/ 0 h 1268099"/>
              <a:gd name="connsiteX0" fmla="*/ 0 w 300261"/>
              <a:gd name="connsiteY0" fmla="*/ 1356216 h 1356216"/>
              <a:gd name="connsiteX1" fmla="*/ 293348 w 300261"/>
              <a:gd name="connsiteY1" fmla="*/ 706137 h 1356216"/>
              <a:gd name="connsiteX2" fmla="*/ 117017 w 300261"/>
              <a:gd name="connsiteY2" fmla="*/ 0 h 1356216"/>
              <a:gd name="connsiteX0" fmla="*/ -1 w 385901"/>
              <a:gd name="connsiteY0" fmla="*/ 1376901 h 1376901"/>
              <a:gd name="connsiteX1" fmla="*/ 378988 w 385901"/>
              <a:gd name="connsiteY1" fmla="*/ 706137 h 1376901"/>
              <a:gd name="connsiteX2" fmla="*/ 202657 w 385901"/>
              <a:gd name="connsiteY2" fmla="*/ 0 h 1376901"/>
              <a:gd name="connsiteX0" fmla="*/ 1 w 326499"/>
              <a:gd name="connsiteY0" fmla="*/ 1376901 h 1376901"/>
              <a:gd name="connsiteX1" fmla="*/ 316950 w 326499"/>
              <a:gd name="connsiteY1" fmla="*/ 712145 h 1376901"/>
              <a:gd name="connsiteX2" fmla="*/ 202659 w 326499"/>
              <a:gd name="connsiteY2" fmla="*/ 0 h 1376901"/>
              <a:gd name="connsiteX0" fmla="*/ -1 w 338199"/>
              <a:gd name="connsiteY0" fmla="*/ 1376901 h 1376901"/>
              <a:gd name="connsiteX1" fmla="*/ 316948 w 338199"/>
              <a:gd name="connsiteY1" fmla="*/ 712145 h 1376901"/>
              <a:gd name="connsiteX2" fmla="*/ 202657 w 338199"/>
              <a:gd name="connsiteY2" fmla="*/ 0 h 1376901"/>
              <a:gd name="connsiteX0" fmla="*/ 1 w 324726"/>
              <a:gd name="connsiteY0" fmla="*/ 1376901 h 1376901"/>
              <a:gd name="connsiteX1" fmla="*/ 298944 w 324726"/>
              <a:gd name="connsiteY1" fmla="*/ 720085 h 1376901"/>
              <a:gd name="connsiteX2" fmla="*/ 202659 w 324726"/>
              <a:gd name="connsiteY2" fmla="*/ 0 h 137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4726" h="1376901">
                <a:moveTo>
                  <a:pt x="1" y="1376901"/>
                </a:moveTo>
                <a:cubicBezTo>
                  <a:pt x="122727" y="1162934"/>
                  <a:pt x="257238" y="925834"/>
                  <a:pt x="298944" y="720085"/>
                </a:cubicBezTo>
                <a:cubicBezTo>
                  <a:pt x="344216" y="522161"/>
                  <a:pt x="340079" y="277063"/>
                  <a:pt x="202659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2E87B9D-80BE-406D-BB3B-7905F05957E3}"/>
              </a:ext>
            </a:extLst>
          </p:cNvPr>
          <p:cNvSpPr/>
          <p:nvPr/>
        </p:nvSpPr>
        <p:spPr bwMode="auto">
          <a:xfrm flipV="1">
            <a:off x="3365645" y="3117575"/>
            <a:ext cx="527085" cy="234887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  <a:gd name="connsiteX0" fmla="*/ 0 w 369648"/>
              <a:gd name="connsiteY0" fmla="*/ 2119999 h 2119999"/>
              <a:gd name="connsiteX1" fmla="*/ 369648 w 369648"/>
              <a:gd name="connsiteY1" fmla="*/ 0 h 211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9648" h="2119999">
                <a:moveTo>
                  <a:pt x="0" y="2119999"/>
                </a:moveTo>
                <a:cubicBezTo>
                  <a:pt x="82550" y="1802499"/>
                  <a:pt x="287098" y="317500"/>
                  <a:pt x="369648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B4ED760-E078-413B-B551-96C61A0F3E4E}"/>
              </a:ext>
            </a:extLst>
          </p:cNvPr>
          <p:cNvSpPr/>
          <p:nvPr/>
        </p:nvSpPr>
        <p:spPr bwMode="auto">
          <a:xfrm flipV="1">
            <a:off x="2938375" y="2863886"/>
            <a:ext cx="393270" cy="230427"/>
          </a:xfrm>
          <a:custGeom>
            <a:avLst/>
            <a:gdLst>
              <a:gd name="connsiteX0" fmla="*/ 0 w 247650"/>
              <a:gd name="connsiteY0" fmla="*/ 952500 h 952500"/>
              <a:gd name="connsiteX1" fmla="*/ 247650 w 247650"/>
              <a:gd name="connsiteY1" fmla="*/ 0 h 952500"/>
              <a:gd name="connsiteX0" fmla="*/ 0 w 369648"/>
              <a:gd name="connsiteY0" fmla="*/ 2119999 h 2119999"/>
              <a:gd name="connsiteX1" fmla="*/ 369648 w 369648"/>
              <a:gd name="connsiteY1" fmla="*/ 0 h 2119999"/>
              <a:gd name="connsiteX0" fmla="*/ 0 w 275803"/>
              <a:gd name="connsiteY0" fmla="*/ 2079745 h 2079745"/>
              <a:gd name="connsiteX1" fmla="*/ 275803 w 275803"/>
              <a:gd name="connsiteY1" fmla="*/ 0 h 207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5803" h="2079745">
                <a:moveTo>
                  <a:pt x="0" y="2079745"/>
                </a:moveTo>
                <a:cubicBezTo>
                  <a:pt x="82550" y="1762245"/>
                  <a:pt x="193253" y="317500"/>
                  <a:pt x="275803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8EC59C-BE01-4849-8A02-6ABCB504ABE1}"/>
              </a:ext>
            </a:extLst>
          </p:cNvPr>
          <p:cNvSpPr txBox="1"/>
          <p:nvPr/>
        </p:nvSpPr>
        <p:spPr>
          <a:xfrm>
            <a:off x="5201053" y="3477171"/>
            <a:ext cx="470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9B723EA-3610-494E-86D8-2B7E56B06C5E}"/>
              </a:ext>
            </a:extLst>
          </p:cNvPr>
          <p:cNvSpPr txBox="1"/>
          <p:nvPr/>
        </p:nvSpPr>
        <p:spPr>
          <a:xfrm>
            <a:off x="6047630" y="3668677"/>
            <a:ext cx="470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45°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5F40D83-633E-4D46-92EC-ED33CAF5C0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651" y="2362108"/>
            <a:ext cx="2620202" cy="281526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B447D9F-72BC-4FE1-9CB6-FF449FFC07DD}"/>
              </a:ext>
            </a:extLst>
          </p:cNvPr>
          <p:cNvSpPr txBox="1"/>
          <p:nvPr/>
        </p:nvSpPr>
        <p:spPr>
          <a:xfrm>
            <a:off x="1524000" y="55745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Each isosurface facet orientation (normal) projected to stereonet</a:t>
            </a:r>
          </a:p>
        </p:txBody>
      </p:sp>
    </p:spTree>
    <p:extLst>
      <p:ext uri="{BB962C8B-B14F-4D97-AF65-F5344CB8AC3E}">
        <p14:creationId xmlns:p14="http://schemas.microsoft.com/office/powerpoint/2010/main" val="22730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F2D9-F68E-4E33-AF6A-E4DEE8FB4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crystal face nets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D2CBDD-17DB-47EB-8B0E-41C84E12CC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920" y="2362201"/>
            <a:ext cx="2810817" cy="281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92B807-4735-427A-86D7-959F26101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484" y="2359500"/>
            <a:ext cx="2644933" cy="281787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5F40D83-633E-4D46-92EC-ED33CAF5C0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651" y="2362108"/>
            <a:ext cx="2620202" cy="281526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F397CEF-E299-4CF1-88F1-52F2692B21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4483" y="2359499"/>
            <a:ext cx="2620201" cy="2821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94EDD-8D20-4E9A-88BE-C9958E7C79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46"/>
          <a:stretch/>
        </p:blipFill>
        <p:spPr>
          <a:xfrm>
            <a:off x="7503652" y="2362200"/>
            <a:ext cx="3079075" cy="2924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017787-032F-477C-BD2E-F01E0D8522F8}"/>
              </a:ext>
            </a:extLst>
          </p:cNvPr>
          <p:cNvSpPr txBox="1"/>
          <p:nvPr/>
        </p:nvSpPr>
        <p:spPr>
          <a:xfrm>
            <a:off x="2133600" y="5410201"/>
            <a:ext cx="74679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Preliminary statistics: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high correlation coefficient = symmetry = crystallinity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high standard deviation = angular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E9FDAEE-5546-4E8E-8C2A-0866D808F2FC}"/>
              </a:ext>
            </a:extLst>
          </p:cNvPr>
          <p:cNvSpPr txBox="1"/>
          <p:nvPr/>
        </p:nvSpPr>
        <p:spPr>
          <a:xfrm>
            <a:off x="1752600" y="1835921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Well-formed crystal (corr. = 0.74, skew = 4.9)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8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-0.30034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1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2667DE4-0BBB-4D2D-953E-83B700E03748}"/>
              </a:ext>
            </a:extLst>
          </p:cNvPr>
          <p:cNvSpPr/>
          <p:nvPr/>
        </p:nvSpPr>
        <p:spPr bwMode="auto">
          <a:xfrm>
            <a:off x="1524000" y="1"/>
            <a:ext cx="1981200" cy="123847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BBCA81-B738-4436-82C3-D37D8EAA16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237" y="614066"/>
            <a:ext cx="9144000" cy="1754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8071F6-CF74-4B03-8568-720CAF8F4B35}"/>
              </a:ext>
            </a:extLst>
          </p:cNvPr>
          <p:cNvSpPr txBox="1"/>
          <p:nvPr/>
        </p:nvSpPr>
        <p:spPr>
          <a:xfrm>
            <a:off x="1524001" y="152401"/>
            <a:ext cx="8910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Crystalline but slightly rounded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A1F644-405F-4642-AA3F-4347E087BB1D}"/>
              </a:ext>
            </a:extLst>
          </p:cNvPr>
          <p:cNvSpPr txBox="1"/>
          <p:nvPr/>
        </p:nvSpPr>
        <p:spPr>
          <a:xfrm>
            <a:off x="1519237" y="2333405"/>
            <a:ext cx="8910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Crystal shard; some fair faces, one paired set.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F82943-2BAD-4966-BC2F-41FF61673F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200" y="2814120"/>
            <a:ext cx="7013037" cy="17549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FCF630-4267-43F5-B7B5-2A1FECE8AB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237" y="2814119"/>
            <a:ext cx="2073758" cy="17549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41C12B-71E6-43E1-917B-AD6B7DABAE68}"/>
              </a:ext>
            </a:extLst>
          </p:cNvPr>
          <p:cNvSpPr txBox="1"/>
          <p:nvPr/>
        </p:nvSpPr>
        <p:spPr>
          <a:xfrm>
            <a:off x="1519237" y="4569028"/>
            <a:ext cx="845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Crystal shard; possibly rounded remnants.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CE64D2D-D562-4BF9-8A10-1F0C8383E8B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199" y="5030693"/>
            <a:ext cx="7041613" cy="17620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221331-C229-4220-928C-3498CD5D42C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238" y="5030693"/>
            <a:ext cx="1791884" cy="17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75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FC2DDD-6CFC-4365-9DF0-2DCB052167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654" y="1830167"/>
            <a:ext cx="2108113" cy="21134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2C423-750E-45F2-997B-5E8CFFFD8F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170" y="2140360"/>
            <a:ext cx="3162810" cy="106016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1F96964-1474-43B6-82B8-98356B2AB638}"/>
              </a:ext>
            </a:extLst>
          </p:cNvPr>
          <p:cNvSpPr/>
          <p:nvPr/>
        </p:nvSpPr>
        <p:spPr bwMode="auto">
          <a:xfrm>
            <a:off x="6242975" y="2261314"/>
            <a:ext cx="431591" cy="3429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B7A98-E756-4A30-BC31-2C85F3083355}"/>
              </a:ext>
            </a:extLst>
          </p:cNvPr>
          <p:cNvSpPr txBox="1"/>
          <p:nvPr/>
        </p:nvSpPr>
        <p:spPr>
          <a:xfrm>
            <a:off x="5154591" y="3304763"/>
            <a:ext cx="2723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Ideal zircon 100-101: 47.85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631770-209A-47E8-B79A-04C7B11633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7616" y="1094487"/>
            <a:ext cx="2094281" cy="15771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0232EE-237A-4A29-8437-9D6597062EB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552" y="2748108"/>
            <a:ext cx="1846019" cy="1512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F3425-7BF6-45BC-9843-99A506CF29D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698" y="4496326"/>
            <a:ext cx="7840604" cy="19601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9A7550-7E87-4B5D-BD65-541C905D75DA}"/>
              </a:ext>
            </a:extLst>
          </p:cNvPr>
          <p:cNvSpPr txBox="1"/>
          <p:nvPr/>
        </p:nvSpPr>
        <p:spPr>
          <a:xfrm>
            <a:off x="3023441" y="52964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A3A165-95F9-4CE8-9646-9BC70B40D19D}"/>
              </a:ext>
            </a:extLst>
          </p:cNvPr>
          <p:cNvSpPr txBox="1"/>
          <p:nvPr/>
        </p:nvSpPr>
        <p:spPr>
          <a:xfrm>
            <a:off x="3858617" y="5337901"/>
            <a:ext cx="22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9BDCA7-7994-4AD3-A4C1-5A4EE7CAE786}"/>
              </a:ext>
            </a:extLst>
          </p:cNvPr>
          <p:cNvSpPr txBox="1"/>
          <p:nvPr/>
        </p:nvSpPr>
        <p:spPr>
          <a:xfrm>
            <a:off x="2356790" y="57069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763865-90AC-419A-A999-229D4EBC0A61}"/>
              </a:ext>
            </a:extLst>
          </p:cNvPr>
          <p:cNvSpPr txBox="1"/>
          <p:nvPr/>
        </p:nvSpPr>
        <p:spPr>
          <a:xfrm>
            <a:off x="3030646" y="575861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269B1A-1E7F-4F66-BBDF-524AD223B088}"/>
              </a:ext>
            </a:extLst>
          </p:cNvPr>
          <p:cNvSpPr txBox="1"/>
          <p:nvPr/>
        </p:nvSpPr>
        <p:spPr>
          <a:xfrm>
            <a:off x="3632351" y="483176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B2CD28-6ADB-4492-A0A0-6D74DBA9FB86}"/>
              </a:ext>
            </a:extLst>
          </p:cNvPr>
          <p:cNvSpPr txBox="1"/>
          <p:nvPr/>
        </p:nvSpPr>
        <p:spPr>
          <a:xfrm>
            <a:off x="3591369" y="585858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0FF23D-8696-4AA4-8C11-FFA945C9C7D4}"/>
              </a:ext>
            </a:extLst>
          </p:cNvPr>
          <p:cNvCxnSpPr>
            <a:cxnSpLocks/>
          </p:cNvCxnSpPr>
          <p:nvPr/>
        </p:nvCxnSpPr>
        <p:spPr>
          <a:xfrm>
            <a:off x="4321649" y="2321719"/>
            <a:ext cx="3631727" cy="8874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7F85C3-9D23-4185-B033-079F8B4464CF}"/>
              </a:ext>
            </a:extLst>
          </p:cNvPr>
          <p:cNvCxnSpPr>
            <a:cxnSpLocks/>
          </p:cNvCxnSpPr>
          <p:nvPr/>
        </p:nvCxnSpPr>
        <p:spPr>
          <a:xfrm>
            <a:off x="5374482" y="2447538"/>
            <a:ext cx="2578894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71D599C-9A4C-4E49-8F18-2E217AB8E6B6}"/>
              </a:ext>
            </a:extLst>
          </p:cNvPr>
          <p:cNvCxnSpPr>
            <a:cxnSpLocks/>
          </p:cNvCxnSpPr>
          <p:nvPr/>
        </p:nvCxnSpPr>
        <p:spPr>
          <a:xfrm>
            <a:off x="5881687" y="2575640"/>
            <a:ext cx="2071688" cy="2143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38E9430-C69F-4536-8559-B01F89FB663F}"/>
              </a:ext>
            </a:extLst>
          </p:cNvPr>
          <p:cNvSpPr txBox="1"/>
          <p:nvPr/>
        </p:nvSpPr>
        <p:spPr>
          <a:xfrm>
            <a:off x="4231865" y="1808359"/>
            <a:ext cx="8977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47ECC0-4C5E-4098-A47B-2FC2C35916E2}"/>
              </a:ext>
            </a:extLst>
          </p:cNvPr>
          <p:cNvSpPr txBox="1"/>
          <p:nvPr/>
        </p:nvSpPr>
        <p:spPr>
          <a:xfrm>
            <a:off x="5943600" y="1800547"/>
            <a:ext cx="15608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Interfacial Angles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9B20AD1-26C1-45CF-95E9-B1B1C9E0FBE7}"/>
              </a:ext>
            </a:extLst>
          </p:cNvPr>
          <p:cNvCxnSpPr>
            <a:cxnSpLocks/>
          </p:cNvCxnSpPr>
          <p:nvPr/>
        </p:nvCxnSpPr>
        <p:spPr>
          <a:xfrm>
            <a:off x="6458770" y="2696815"/>
            <a:ext cx="1494607" cy="2835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F2BD03F-D6B6-44B1-8D2A-F14F08756F39}"/>
              </a:ext>
            </a:extLst>
          </p:cNvPr>
          <p:cNvCxnSpPr>
            <a:cxnSpLocks/>
          </p:cNvCxnSpPr>
          <p:nvPr/>
        </p:nvCxnSpPr>
        <p:spPr>
          <a:xfrm>
            <a:off x="6904313" y="2837552"/>
            <a:ext cx="1049063" cy="3415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772CBD1-C3E4-45BD-95EB-54C436ADA0B6}"/>
              </a:ext>
            </a:extLst>
          </p:cNvPr>
          <p:cNvSpPr/>
          <p:nvPr/>
        </p:nvSpPr>
        <p:spPr bwMode="auto">
          <a:xfrm>
            <a:off x="2927923" y="5255696"/>
            <a:ext cx="431591" cy="801352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B6A366-ADBE-4006-8BC0-95C28E7CF87A}"/>
              </a:ext>
            </a:extLst>
          </p:cNvPr>
          <p:cNvSpPr txBox="1"/>
          <p:nvPr/>
        </p:nvSpPr>
        <p:spPr>
          <a:xfrm flipV="1">
            <a:off x="3297108" y="2708259"/>
            <a:ext cx="20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652E0B-A117-4A55-97A2-2CD73F58300F}"/>
              </a:ext>
            </a:extLst>
          </p:cNvPr>
          <p:cNvSpPr txBox="1"/>
          <p:nvPr/>
        </p:nvSpPr>
        <p:spPr>
          <a:xfrm rot="10800000" flipV="1">
            <a:off x="2778458" y="2563701"/>
            <a:ext cx="20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393C69-2843-410D-85A8-6DACEA1E77D0}"/>
              </a:ext>
            </a:extLst>
          </p:cNvPr>
          <p:cNvSpPr txBox="1"/>
          <p:nvPr/>
        </p:nvSpPr>
        <p:spPr>
          <a:xfrm rot="10800000" flipV="1">
            <a:off x="2683731" y="3269273"/>
            <a:ext cx="20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05ABDC-8E7A-4606-B40F-4A623B543D4B}"/>
              </a:ext>
            </a:extLst>
          </p:cNvPr>
          <p:cNvSpPr txBox="1"/>
          <p:nvPr/>
        </p:nvSpPr>
        <p:spPr>
          <a:xfrm rot="10800000" flipV="1">
            <a:off x="3004457" y="3299488"/>
            <a:ext cx="20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1F286-131E-4EB1-B7E0-CB06AAC7E4C9}"/>
              </a:ext>
            </a:extLst>
          </p:cNvPr>
          <p:cNvSpPr txBox="1"/>
          <p:nvPr/>
        </p:nvSpPr>
        <p:spPr>
          <a:xfrm rot="10800000" flipV="1">
            <a:off x="3110195" y="1992416"/>
            <a:ext cx="20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4B16BBE7-249B-4346-851A-3FE8EEFF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76200"/>
            <a:ext cx="7772400" cy="990600"/>
          </a:xfrm>
        </p:spPr>
        <p:txBody>
          <a:bodyPr/>
          <a:lstStyle/>
          <a:p>
            <a:r>
              <a:rPr lang="en-US" dirty="0"/>
              <a:t>Reading facial angles</a:t>
            </a:r>
          </a:p>
        </p:txBody>
      </p:sp>
    </p:spTree>
    <p:extLst>
      <p:ext uri="{BB962C8B-B14F-4D97-AF65-F5344CB8AC3E}">
        <p14:creationId xmlns:p14="http://schemas.microsoft.com/office/powerpoint/2010/main" val="418554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750"/>
                            </p:stCondLst>
                            <p:childTnLst>
                              <p:par>
                                <p:cTn id="1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2" grpId="0"/>
      <p:bldP spid="15" grpId="0"/>
      <p:bldP spid="16" grpId="0"/>
      <p:bldP spid="17" grpId="0"/>
      <p:bldP spid="18" grpId="0"/>
      <p:bldP spid="19" grpId="0"/>
      <p:bldP spid="32" grpId="0"/>
      <p:bldP spid="32" grpId="1"/>
      <p:bldP spid="33" grpId="0"/>
      <p:bldP spid="33" grpId="1"/>
      <p:bldP spid="39" grpId="0" animBg="1"/>
      <p:bldP spid="24" grpId="0"/>
      <p:bldP spid="25" grpId="0"/>
      <p:bldP spid="28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24E6-8D51-477C-8673-E35C8141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354" y="370028"/>
            <a:ext cx="7886700" cy="662149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crystal form might tell 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2A93D-FDBF-4F29-8360-58C7B3F25C66}"/>
              </a:ext>
            </a:extLst>
          </p:cNvPr>
          <p:cNvSpPr txBox="1"/>
          <p:nvPr/>
        </p:nvSpPr>
        <p:spPr>
          <a:xfrm>
            <a:off x="2547780" y="559310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Pupin (1980)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264A03-3FE0-4860-B969-A20C9344EC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8" y="1784997"/>
            <a:ext cx="4600199" cy="3795164"/>
          </a:xfrm>
          <a:prstGeom prst="rect">
            <a:avLst/>
          </a:prstGeom>
        </p:spPr>
      </p:pic>
      <p:pic>
        <p:nvPicPr>
          <p:cNvPr id="5" name="Picture 4" descr="A blurry image of a ball&#10;&#10;AI-generated content may be incorrect.">
            <a:extLst>
              <a:ext uri="{FF2B5EF4-FFF2-40B4-BE49-F238E27FC236}">
                <a16:creationId xmlns:a16="http://schemas.microsoft.com/office/drawing/2014/main" id="{F625ACFF-D0A4-4619-B1FA-A9272E460B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964700"/>
            <a:ext cx="5695912" cy="15881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9F55DB0-11F3-433D-B263-3916A2164CDF}"/>
              </a:ext>
            </a:extLst>
          </p:cNvPr>
          <p:cNvGrpSpPr/>
          <p:nvPr/>
        </p:nvGrpSpPr>
        <p:grpSpPr>
          <a:xfrm>
            <a:off x="6400800" y="4142325"/>
            <a:ext cx="5704399" cy="1446082"/>
            <a:chOff x="6324600" y="4192718"/>
            <a:chExt cx="4277374" cy="10843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4DB753-5C10-4EC1-AA5F-D9EF9AF52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92853" y="4192719"/>
              <a:ext cx="3209121" cy="107814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B1DCFB2-1D54-4E8D-B84B-E14F9195C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4600" y="4192718"/>
              <a:ext cx="1081612" cy="1084327"/>
            </a:xfrm>
            <a:prstGeom prst="rect">
              <a:avLst/>
            </a:prstGeom>
          </p:spPr>
        </p:pic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FE27AEF-9312-4914-8697-A182BD010718}"/>
              </a:ext>
            </a:extLst>
          </p:cNvPr>
          <p:cNvSpPr/>
          <p:nvPr/>
        </p:nvSpPr>
        <p:spPr bwMode="auto">
          <a:xfrm>
            <a:off x="3854505" y="4496557"/>
            <a:ext cx="390614" cy="776945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B6486D-D4DE-4490-B063-9B2E2A325926}"/>
              </a:ext>
            </a:extLst>
          </p:cNvPr>
          <p:cNvSpPr/>
          <p:nvPr/>
        </p:nvSpPr>
        <p:spPr bwMode="auto">
          <a:xfrm>
            <a:off x="3486499" y="2955060"/>
            <a:ext cx="390614" cy="776945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0576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12FA1-9009-44F7-BDEF-03FC5388C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76200"/>
            <a:ext cx="7772400" cy="990600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US"/>
              <a:t>facial angles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0BA46-911C-4803-B427-28A6B85269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4396407"/>
            <a:ext cx="9144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69786C-981A-4289-8893-BF2A4557B4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1295401"/>
            <a:ext cx="2514600" cy="28808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E1120F-1E33-45FE-BC6B-6AD432A15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666" y="2108544"/>
            <a:ext cx="2829320" cy="1019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DC4F7E-54E2-437D-848E-22FA54044729}"/>
              </a:ext>
            </a:extLst>
          </p:cNvPr>
          <p:cNvSpPr txBox="1"/>
          <p:nvPr/>
        </p:nvSpPr>
        <p:spPr>
          <a:xfrm>
            <a:off x="5415532" y="1443678"/>
            <a:ext cx="3179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Pyrrhotite (from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Ryugu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0274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4EE7-1339-4622-92EF-F113B764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717" y="215196"/>
            <a:ext cx="7239000" cy="800100"/>
          </a:xfrm>
        </p:spPr>
        <p:txBody>
          <a:bodyPr/>
          <a:lstStyle/>
          <a:p>
            <a:r>
              <a:rPr lang="en-US" sz="4000" dirty="0"/>
              <a:t>Grain classification (by human)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F30D1-6D73-4D8A-8A66-03C43EEF7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5217" y="1828800"/>
            <a:ext cx="3696582" cy="4191000"/>
          </a:xfrm>
        </p:spPr>
        <p:txBody>
          <a:bodyPr/>
          <a:lstStyle/>
          <a:p>
            <a:r>
              <a:rPr lang="en-US" sz="2400" dirty="0"/>
              <a:t>Each grain assigned code by human:</a:t>
            </a:r>
          </a:p>
          <a:p>
            <a:pPr lvl="1"/>
            <a:r>
              <a:rPr lang="en-US" sz="2000" dirty="0"/>
              <a:t>A,B,C,D: Geometry</a:t>
            </a:r>
          </a:p>
          <a:p>
            <a:pPr lvl="1"/>
            <a:r>
              <a:rPr lang="en-US" sz="2000" dirty="0"/>
              <a:t>1,2: Roughness</a:t>
            </a:r>
          </a:p>
          <a:p>
            <a:pPr lvl="1"/>
            <a:r>
              <a:rPr lang="en-US" sz="2000" dirty="0"/>
              <a:t>Codes for tips </a:t>
            </a:r>
          </a:p>
          <a:p>
            <a:pPr lvl="1"/>
            <a:r>
              <a:rPr lang="en-US" sz="2000" dirty="0"/>
              <a:t>1-4: Confidence</a:t>
            </a:r>
          </a:p>
          <a:p>
            <a:r>
              <a:rPr lang="en-US" sz="2400" dirty="0"/>
              <a:t>Using both 2D and 3D data</a:t>
            </a:r>
          </a:p>
          <a:p>
            <a:r>
              <a:rPr lang="en-US" sz="2400" dirty="0"/>
              <a:t>Over 5000 grains classified in 4 samples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3D2A8-2527-40DE-BD6C-6CC83328E2DF}"/>
              </a:ext>
            </a:extLst>
          </p:cNvPr>
          <p:cNvSpPr txBox="1"/>
          <p:nvPr/>
        </p:nvSpPr>
        <p:spPr>
          <a:xfrm>
            <a:off x="2362201" y="6096001"/>
            <a:ext cx="3463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from O’Leary MS Thesis (2025),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after Zeigler et al. (2023)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7C7FE-A433-4DB0-8C36-F17A5AC67B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1" y="1869733"/>
            <a:ext cx="5262360" cy="2879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1CA2B9-678F-45AC-94E6-5919EBF03E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2" y="4764390"/>
            <a:ext cx="4724189" cy="94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13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1EC2-B50C-4E92-92AD-11B29BF0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0" y="533400"/>
            <a:ext cx="6324600" cy="762000"/>
          </a:xfrm>
        </p:spPr>
        <p:txBody>
          <a:bodyPr/>
          <a:lstStyle/>
          <a:p>
            <a:r>
              <a:rPr lang="en-US" sz="4000" dirty="0"/>
              <a:t>Autoclassification with Random Trees 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884A1-B028-4392-9593-C765B7C413F5}"/>
              </a:ext>
            </a:extLst>
          </p:cNvPr>
          <p:cNvSpPr txBox="1"/>
          <p:nvPr/>
        </p:nvSpPr>
        <p:spPr>
          <a:xfrm>
            <a:off x="3065898" y="6425298"/>
            <a:ext cx="6338017" cy="375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Weka (Waikato Environment for Knowledge Analysis) v3.8.6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244EFB-5522-4842-9BF7-9928C8DB228B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1981201"/>
            <a:ext cx="6096000" cy="36478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8B79A6-7DD9-4548-BCFD-4DD7EA6AD7E0}"/>
              </a:ext>
            </a:extLst>
          </p:cNvPr>
          <p:cNvSpPr txBox="1"/>
          <p:nvPr/>
        </p:nvSpPr>
        <p:spPr>
          <a:xfrm>
            <a:off x="7772400" y="1743110"/>
            <a:ext cx="2895600" cy="1660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5.34 (  2565) 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XlStdev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4.68 (  2256) 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XlRdev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2.96 (  1292)  Shape Factor(D05)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2.59 (  1535)  c/b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2.35 (  1593)  Sphericity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1.86 (  2859) 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XlCorr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13198-35F8-4C2A-8EC8-F45CB3F244B5}"/>
              </a:ext>
            </a:extLst>
          </p:cNvPr>
          <p:cNvSpPr txBox="1"/>
          <p:nvPr/>
        </p:nvSpPr>
        <p:spPr>
          <a:xfrm>
            <a:off x="1828800" y="151953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5EC5D0-D7A7-48BF-96B7-25707F2E789C}"/>
              </a:ext>
            </a:extLst>
          </p:cNvPr>
          <p:cNvSpPr txBox="1"/>
          <p:nvPr/>
        </p:nvSpPr>
        <p:spPr>
          <a:xfrm>
            <a:off x="3200400" y="151953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0EBE8E-7159-4D24-B7A8-17CCF63EAB61}"/>
              </a:ext>
            </a:extLst>
          </p:cNvPr>
          <p:cNvSpPr txBox="1"/>
          <p:nvPr/>
        </p:nvSpPr>
        <p:spPr>
          <a:xfrm>
            <a:off x="4512295" y="1533491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8E72A-FDF1-48D8-8699-724A180177CC}"/>
              </a:ext>
            </a:extLst>
          </p:cNvPr>
          <p:cNvSpPr txBox="1"/>
          <p:nvPr/>
        </p:nvSpPr>
        <p:spPr>
          <a:xfrm>
            <a:off x="5809762" y="153280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1CF8CF-B410-44BC-AC52-A667841C4E5A}"/>
              </a:ext>
            </a:extLst>
          </p:cNvPr>
          <p:cNvSpPr txBox="1"/>
          <p:nvPr/>
        </p:nvSpPr>
        <p:spPr>
          <a:xfrm>
            <a:off x="3065898" y="1077325"/>
            <a:ext cx="1945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Grain Shape</a:t>
            </a:r>
          </a:p>
        </p:txBody>
      </p:sp>
    </p:spTree>
    <p:extLst>
      <p:ext uri="{BB962C8B-B14F-4D97-AF65-F5344CB8AC3E}">
        <p14:creationId xmlns:p14="http://schemas.microsoft.com/office/powerpoint/2010/main" val="1453674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1EC2-B50C-4E92-92AD-11B29BF0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0" y="533400"/>
            <a:ext cx="6324600" cy="762000"/>
          </a:xfrm>
        </p:spPr>
        <p:txBody>
          <a:bodyPr/>
          <a:lstStyle/>
          <a:p>
            <a:r>
              <a:rPr lang="en-US" sz="4000" dirty="0"/>
              <a:t>Autoclassification with Random Trees 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884A1-B028-4392-9593-C765B7C413F5}"/>
              </a:ext>
            </a:extLst>
          </p:cNvPr>
          <p:cNvSpPr txBox="1"/>
          <p:nvPr/>
        </p:nvSpPr>
        <p:spPr>
          <a:xfrm>
            <a:off x="3084949" y="6400800"/>
            <a:ext cx="6338017" cy="375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Weka (Waikato Environment for Knowledge Analysis) v3.8.6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8B79A6-7DD9-4548-BCFD-4DD7EA6AD7E0}"/>
              </a:ext>
            </a:extLst>
          </p:cNvPr>
          <p:cNvSpPr txBox="1"/>
          <p:nvPr/>
        </p:nvSpPr>
        <p:spPr>
          <a:xfrm>
            <a:off x="7772400" y="1981201"/>
            <a:ext cx="2895600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1.11 (  1439)  Sphericity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0.92 (  4588)  SNSVR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0.68 (  5052) 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XlStdev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13198-35F8-4C2A-8EC8-F45CB3F244B5}"/>
              </a:ext>
            </a:extLst>
          </p:cNvPr>
          <p:cNvSpPr txBox="1"/>
          <p:nvPr/>
        </p:nvSpPr>
        <p:spPr>
          <a:xfrm>
            <a:off x="1447800" y="1519536"/>
            <a:ext cx="1415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Unbroken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8E72A-FDF1-48D8-8699-724A180177CC}"/>
              </a:ext>
            </a:extLst>
          </p:cNvPr>
          <p:cNvSpPr txBox="1"/>
          <p:nvPr/>
        </p:nvSpPr>
        <p:spPr>
          <a:xfrm>
            <a:off x="5486400" y="1526233"/>
            <a:ext cx="1061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Broken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FFBAD4-F25B-46FC-9105-664A4129DCCF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987897"/>
            <a:ext cx="5943600" cy="35902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8A40621-1CF7-4973-B792-6697D425CCC7}"/>
              </a:ext>
            </a:extLst>
          </p:cNvPr>
          <p:cNvSpPr txBox="1"/>
          <p:nvPr/>
        </p:nvSpPr>
        <p:spPr>
          <a:xfrm>
            <a:off x="3065899" y="1077325"/>
            <a:ext cx="1856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Brokenness</a:t>
            </a:r>
          </a:p>
        </p:txBody>
      </p:sp>
    </p:spTree>
    <p:extLst>
      <p:ext uri="{BB962C8B-B14F-4D97-AF65-F5344CB8AC3E}">
        <p14:creationId xmlns:p14="http://schemas.microsoft.com/office/powerpoint/2010/main" val="3974907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sz="4000" dirty="0"/>
              <a:t>End of Part 1</a:t>
            </a:r>
          </a:p>
        </p:txBody>
      </p:sp>
    </p:spTree>
    <p:extLst>
      <p:ext uri="{BB962C8B-B14F-4D97-AF65-F5344CB8AC3E}">
        <p14:creationId xmlns:p14="http://schemas.microsoft.com/office/powerpoint/2010/main" val="1473292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9A3161-8319-BAF0-5EA4-F9721F1A0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Autofit/>
          </a:bodyPr>
          <a:lstStyle/>
          <a:p>
            <a:r>
              <a:rPr kumimoji="0" lang="en-US" sz="3600" b="0" i="0" u="none" strike="noStrike" kern="1200" cap="none" spc="-5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Sedimentological Analysis of In Situ Lunar Regolith from Apollo 17 Double Drive Tube 73001/2 using X-ray Computed Tomography</a:t>
            </a:r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440FAC-4B66-B94A-13C4-C5EC60B13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Melanie Garza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Master’s Thesis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4747A9-C0FD-62C3-2105-D14763ABBF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C5097DC-1B47-DC21-8B7E-81F1F3BBE8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858" y="154331"/>
            <a:ext cx="3047442" cy="616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28D60F-78B7-C990-C2E3-0F46B2CD3E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4466" y="107197"/>
            <a:ext cx="1760082" cy="64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36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B33C2-2006-69BF-4C55-25509ED18E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02821" y="439012"/>
            <a:ext cx="5668240" cy="1148719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CEB9B-9AD8-515D-FB23-70AB4A17419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59731" y="856397"/>
            <a:ext cx="4929448" cy="832496"/>
          </a:xfrm>
        </p:spPr>
        <p:txBody>
          <a:bodyPr>
            <a:normAutofit fontScale="92500" lnSpcReduction="10000"/>
          </a:bodyPr>
          <a:lstStyle/>
          <a:p>
            <a:pPr>
              <a:buSzPct val="110000"/>
              <a:buFont typeface="Calibri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 73002: 430 g and 20 cm (upper section)</a:t>
            </a:r>
          </a:p>
          <a:p>
            <a:pPr>
              <a:buSzPct val="110000"/>
              <a:buFont typeface="Calibri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 73001: 803 g and 35 cm (lower section)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81BC8D-2FF6-06DD-15A2-1069D9483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683" y="1978243"/>
            <a:ext cx="7182728" cy="4023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CC2F1C-31BB-3DF3-35F4-A4AE2A5661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589" y="1978243"/>
            <a:ext cx="4378349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58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02ED3-9403-44A8-B353-0A2F100C15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609600"/>
            <a:ext cx="4361852" cy="563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53EF75-A744-40D8-88B7-3A9859D5B4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609600"/>
            <a:ext cx="4677960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CFF931-B905-471A-B98D-46DDC2C693A7}"/>
              </a:ext>
            </a:extLst>
          </p:cNvPr>
          <p:cNvSpPr txBox="1"/>
          <p:nvPr/>
        </p:nvSpPr>
        <p:spPr>
          <a:xfrm>
            <a:off x="2362200" y="147935"/>
            <a:ext cx="1851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73002 (2019)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3C470-D296-435C-8C61-8A622C82D949}"/>
              </a:ext>
            </a:extLst>
          </p:cNvPr>
          <p:cNvSpPr txBox="1"/>
          <p:nvPr/>
        </p:nvSpPr>
        <p:spPr>
          <a:xfrm>
            <a:off x="7924800" y="147935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73001 (2021)</a:t>
            </a:r>
          </a:p>
        </p:txBody>
      </p:sp>
    </p:spTree>
    <p:extLst>
      <p:ext uri="{BB962C8B-B14F-4D97-AF65-F5344CB8AC3E}">
        <p14:creationId xmlns:p14="http://schemas.microsoft.com/office/powerpoint/2010/main" val="750259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30772E7-793A-414F-96C0-1B5FE6784211}"/>
              </a:ext>
            </a:extLst>
          </p:cNvPr>
          <p:cNvGrpSpPr/>
          <p:nvPr/>
        </p:nvGrpSpPr>
        <p:grpSpPr>
          <a:xfrm rot="16200000">
            <a:off x="5649902" y="-168167"/>
            <a:ext cx="1085844" cy="11484035"/>
            <a:chOff x="1350846" y="106309"/>
            <a:chExt cx="1681925" cy="1778828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491049A-3B99-4902-A7DE-E67A4B1067A8}"/>
                </a:ext>
              </a:extLst>
            </p:cNvPr>
            <p:cNvGrpSpPr/>
            <p:nvPr/>
          </p:nvGrpSpPr>
          <p:grpSpPr>
            <a:xfrm>
              <a:off x="1350846" y="106309"/>
              <a:ext cx="1681925" cy="17788285"/>
              <a:chOff x="1350846" y="106309"/>
              <a:chExt cx="1690710" cy="1788119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93EF881-CD00-4DEA-8F1B-BC856D7505F4}"/>
                  </a:ext>
                </a:extLst>
              </p:cNvPr>
              <p:cNvGrpSpPr/>
              <p:nvPr/>
            </p:nvGrpSpPr>
            <p:grpSpPr>
              <a:xfrm rot="5400000">
                <a:off x="-1119171" y="2624831"/>
                <a:ext cx="6571044" cy="1533999"/>
                <a:chOff x="447517" y="11371360"/>
                <a:chExt cx="9885981" cy="2307866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6774E1B3-4E7F-4E65-85A9-FFEE2A458A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6200000">
                  <a:off x="4236575" y="7582302"/>
                  <a:ext cx="2307866" cy="9885981"/>
                </a:xfrm>
                <a:prstGeom prst="rect">
                  <a:avLst/>
                </a:prstGeom>
              </p:spPr>
            </p:pic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13DEEF9-B8C1-48BB-88E0-87A68084C6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20976" y="11461799"/>
                  <a:ext cx="27618" cy="2111543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F697490-E8BD-428F-8544-0DC58A5360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60000">
                <a:off x="1350846" y="6521798"/>
                <a:ext cx="1690710" cy="11465709"/>
              </a:xfrm>
              <a:prstGeom prst="rect">
                <a:avLst/>
              </a:prstGeom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51FBBF2-915E-41EA-98A2-48F5D455E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4475" y="10589342"/>
              <a:ext cx="1385285" cy="2468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B7D3887-A963-5B25-E54D-2D5F186B0C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036" y="327275"/>
            <a:ext cx="4595964" cy="45710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7E8451-D8E5-AE49-1971-DED45E00F9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881" y="327275"/>
            <a:ext cx="4561760" cy="4571018"/>
          </a:xfrm>
          <a:prstGeom prst="rect">
            <a:avLst/>
          </a:prstGeom>
        </p:spPr>
      </p:pic>
      <p:sp>
        <p:nvSpPr>
          <p:cNvPr id="15" name="TextBox 59">
            <a:extLst>
              <a:ext uri="{FF2B5EF4-FFF2-40B4-BE49-F238E27FC236}">
                <a16:creationId xmlns:a16="http://schemas.microsoft.com/office/drawing/2014/main" id="{EFD1054C-985B-4BF8-8602-9E39D4513A29}"/>
              </a:ext>
            </a:extLst>
          </p:cNvPr>
          <p:cNvSpPr txBox="1"/>
          <p:nvPr/>
        </p:nvSpPr>
        <p:spPr>
          <a:xfrm>
            <a:off x="1353369" y="502043"/>
            <a:ext cx="1160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Soil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“Ped”</a:t>
            </a: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47BA2903-9A4B-4CD0-A89C-FFCBBD75BA3A}"/>
              </a:ext>
            </a:extLst>
          </p:cNvPr>
          <p:cNvSpPr txBox="1"/>
          <p:nvPr/>
        </p:nvSpPr>
        <p:spPr>
          <a:xfrm>
            <a:off x="4952399" y="314090"/>
            <a:ext cx="1290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Disrupted Regolith</a:t>
            </a:r>
          </a:p>
        </p:txBody>
      </p:sp>
      <p:sp>
        <p:nvSpPr>
          <p:cNvPr id="17" name="TextBox 66">
            <a:extLst>
              <a:ext uri="{FF2B5EF4-FFF2-40B4-BE49-F238E27FC236}">
                <a16:creationId xmlns:a16="http://schemas.microsoft.com/office/drawing/2014/main" id="{50F4FC5B-59FC-4D83-9941-3D877FDAF07D}"/>
              </a:ext>
            </a:extLst>
          </p:cNvPr>
          <p:cNvSpPr txBox="1"/>
          <p:nvPr/>
        </p:nvSpPr>
        <p:spPr>
          <a:xfrm>
            <a:off x="1353369" y="4350111"/>
            <a:ext cx="135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Melt Breccias</a:t>
            </a:r>
          </a:p>
        </p:txBody>
      </p:sp>
      <p:sp>
        <p:nvSpPr>
          <p:cNvPr id="18" name="TextBox 86">
            <a:extLst>
              <a:ext uri="{FF2B5EF4-FFF2-40B4-BE49-F238E27FC236}">
                <a16:creationId xmlns:a16="http://schemas.microsoft.com/office/drawing/2014/main" id="{9E377DC5-02D8-4096-ACAC-74B4A8A55819}"/>
              </a:ext>
            </a:extLst>
          </p:cNvPr>
          <p:cNvSpPr txBox="1"/>
          <p:nvPr/>
        </p:nvSpPr>
        <p:spPr>
          <a:xfrm>
            <a:off x="9828612" y="373802"/>
            <a:ext cx="1085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Regolith Breccias</a:t>
            </a:r>
          </a:p>
        </p:txBody>
      </p:sp>
      <p:sp>
        <p:nvSpPr>
          <p:cNvPr id="19" name="TextBox 92">
            <a:extLst>
              <a:ext uri="{FF2B5EF4-FFF2-40B4-BE49-F238E27FC236}">
                <a16:creationId xmlns:a16="http://schemas.microsoft.com/office/drawing/2014/main" id="{5273A5C9-5232-494F-ABBB-06F47C9101F3}"/>
              </a:ext>
            </a:extLst>
          </p:cNvPr>
          <p:cNvSpPr txBox="1"/>
          <p:nvPr/>
        </p:nvSpPr>
        <p:spPr>
          <a:xfrm>
            <a:off x="6227593" y="4274682"/>
            <a:ext cx="1049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High-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Basalts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>
            <a:off x="10311581" y="936869"/>
            <a:ext cx="0" cy="766096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>
            <a:off x="9542477" y="936869"/>
            <a:ext cx="577938" cy="879348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>
            <a:off x="7743039" y="837310"/>
            <a:ext cx="2199495" cy="1058602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8939024" y="635412"/>
            <a:ext cx="889588" cy="69263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V="1">
            <a:off x="7122253" y="4215468"/>
            <a:ext cx="1535186" cy="320824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V="1">
            <a:off x="6996418" y="2810312"/>
            <a:ext cx="2093054" cy="1464370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 flipV="1">
            <a:off x="6652701" y="2160165"/>
            <a:ext cx="37519" cy="2114517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>
            <a:off x="4404220" y="872982"/>
            <a:ext cx="976554" cy="1505297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>
            <a:off x="2774197" y="794430"/>
            <a:ext cx="2393421" cy="1135038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H="1">
            <a:off x="2945711" y="575700"/>
            <a:ext cx="2184157" cy="594564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V="1">
            <a:off x="2552364" y="4017240"/>
            <a:ext cx="797585" cy="519052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</p:cNvCxnSpPr>
          <p:nvPr/>
        </p:nvCxnSpPr>
        <p:spPr>
          <a:xfrm flipV="1">
            <a:off x="2120331" y="2612784"/>
            <a:ext cx="732040" cy="1737327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87FA68-E862-4C00-8E1B-A96145B33009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1933524" y="1086818"/>
            <a:ext cx="138061" cy="957666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72">
            <a:extLst>
              <a:ext uri="{FF2B5EF4-FFF2-40B4-BE49-F238E27FC236}">
                <a16:creationId xmlns:a16="http://schemas.microsoft.com/office/drawing/2014/main" id="{CCB56848-61A9-4E19-AD6F-44BCA2FA87CD}"/>
              </a:ext>
            </a:extLst>
          </p:cNvPr>
          <p:cNvSpPr txBox="1"/>
          <p:nvPr/>
        </p:nvSpPr>
        <p:spPr>
          <a:xfrm>
            <a:off x="1867326" y="5962594"/>
            <a:ext cx="1078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73002</a:t>
            </a:r>
          </a:p>
        </p:txBody>
      </p:sp>
      <p:sp>
        <p:nvSpPr>
          <p:cNvPr id="68" name="TextBox 72">
            <a:extLst>
              <a:ext uri="{FF2B5EF4-FFF2-40B4-BE49-F238E27FC236}">
                <a16:creationId xmlns:a16="http://schemas.microsoft.com/office/drawing/2014/main" id="{0516FC39-DA52-800E-FB49-CCE132CD772D}"/>
              </a:ext>
            </a:extLst>
          </p:cNvPr>
          <p:cNvSpPr txBox="1"/>
          <p:nvPr/>
        </p:nvSpPr>
        <p:spPr>
          <a:xfrm>
            <a:off x="7889846" y="5937818"/>
            <a:ext cx="1078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73001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96DC6CF-BDC3-416C-8655-EC7F3B98B666}"/>
              </a:ext>
            </a:extLst>
          </p:cNvPr>
          <p:cNvCxnSpPr>
            <a:cxnSpLocks/>
          </p:cNvCxnSpPr>
          <p:nvPr/>
        </p:nvCxnSpPr>
        <p:spPr>
          <a:xfrm flipH="1" flipV="1">
            <a:off x="1523275" y="4898263"/>
            <a:ext cx="1776341" cy="248455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96DC6CF-BDC3-416C-8655-EC7F3B98B666}"/>
              </a:ext>
            </a:extLst>
          </p:cNvPr>
          <p:cNvCxnSpPr>
            <a:cxnSpLocks/>
          </p:cNvCxnSpPr>
          <p:nvPr/>
        </p:nvCxnSpPr>
        <p:spPr>
          <a:xfrm flipV="1">
            <a:off x="3311406" y="4881886"/>
            <a:ext cx="2784594" cy="264832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96DC6CF-BDC3-416C-8655-EC7F3B98B666}"/>
              </a:ext>
            </a:extLst>
          </p:cNvPr>
          <p:cNvCxnSpPr>
            <a:cxnSpLocks/>
          </p:cNvCxnSpPr>
          <p:nvPr/>
        </p:nvCxnSpPr>
        <p:spPr>
          <a:xfrm flipH="1" flipV="1">
            <a:off x="6287166" y="4881886"/>
            <a:ext cx="931438" cy="264832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96DC6CF-BDC3-416C-8655-EC7F3B98B666}"/>
              </a:ext>
            </a:extLst>
          </p:cNvPr>
          <p:cNvCxnSpPr>
            <a:cxnSpLocks/>
          </p:cNvCxnSpPr>
          <p:nvPr/>
        </p:nvCxnSpPr>
        <p:spPr>
          <a:xfrm flipV="1">
            <a:off x="7226572" y="4898263"/>
            <a:ext cx="3609069" cy="218536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itle 1">
            <a:extLst>
              <a:ext uri="{FF2B5EF4-FFF2-40B4-BE49-F238E27FC236}">
                <a16:creationId xmlns:a16="http://schemas.microsoft.com/office/drawing/2014/main" id="{A17C7D4A-B066-5D53-D5C0-77BD169524B6}"/>
              </a:ext>
            </a:extLst>
          </p:cNvPr>
          <p:cNvSpPr txBox="1">
            <a:spLocks/>
          </p:cNvSpPr>
          <p:nvPr/>
        </p:nvSpPr>
        <p:spPr>
          <a:xfrm>
            <a:off x="5023642" y="-70669"/>
            <a:ext cx="2144716" cy="6726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Scan Data</a:t>
            </a:r>
          </a:p>
        </p:txBody>
      </p:sp>
    </p:spTree>
    <p:extLst>
      <p:ext uri="{BB962C8B-B14F-4D97-AF65-F5344CB8AC3E}">
        <p14:creationId xmlns:p14="http://schemas.microsoft.com/office/powerpoint/2010/main" val="4215780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2DB19-554B-6A16-F4E8-0F3E976C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C6030-2ED4-F1E8-CE7F-748D0541A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XCT images allowed to observe regolith from a lunar landslide, providing an opportunity to gain insight into sedimentary processes on the surface of the moon.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8712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How did spillage affect scan data interpretation?</a:t>
            </a:r>
          </a:p>
          <a:p>
            <a:pPr marL="8712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How does lunar regolith density vary with depth?</a:t>
            </a:r>
          </a:p>
          <a:p>
            <a:pPr marL="8712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How does particle distribution and shape vary with lithology?</a:t>
            </a:r>
          </a:p>
          <a:p>
            <a:pPr marL="8712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What processes do particles undergo on the lunar surface to create varying degrees of rounding?</a:t>
            </a:r>
          </a:p>
          <a:p>
            <a:pPr marL="756900" lvl="1" indent="-342900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</a:endParaRPr>
          </a:p>
          <a:p>
            <a:pPr marL="414000" lvl="1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92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C45B-251D-32FE-9093-16AE82773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859286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Disruption in 73002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C733A9-44AE-8FF4-FDB4-6865026E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8242" y="1066800"/>
            <a:ext cx="4994911" cy="5160713"/>
          </a:xfrm>
          <a:prstGeom prst="rect">
            <a:avLst/>
          </a:prstGeom>
        </p:spPr>
      </p:pic>
      <p:pic>
        <p:nvPicPr>
          <p:cNvPr id="11" name="Picture 10" descr="A close-up of a grey pillar&#10;&#10;AI-generated content may be incorrect.">
            <a:extLst>
              <a:ext uri="{FF2B5EF4-FFF2-40B4-BE49-F238E27FC236}">
                <a16:creationId xmlns:a16="http://schemas.microsoft.com/office/drawing/2014/main" id="{18769B7E-0A72-00E8-D018-5E782C49BF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2208" y="774847"/>
            <a:ext cx="1245149" cy="556874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3B8D956-88E2-EC6E-AE09-2FE69CB67338}"/>
              </a:ext>
            </a:extLst>
          </p:cNvPr>
          <p:cNvGrpSpPr/>
          <p:nvPr/>
        </p:nvGrpSpPr>
        <p:grpSpPr>
          <a:xfrm rot="16200000">
            <a:off x="-1354879" y="2389530"/>
            <a:ext cx="5568747" cy="2339385"/>
            <a:chOff x="2843847" y="2062798"/>
            <a:chExt cx="6504305" cy="27324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2D164B-9E2D-5C40-7F6C-65C694206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8307" y="2062798"/>
              <a:ext cx="6288405" cy="1396365"/>
            </a:xfrm>
            <a:prstGeom prst="rect">
              <a:avLst/>
            </a:prstGeom>
            <a:noFill/>
          </p:spPr>
        </p:pic>
        <p:pic>
          <p:nvPicPr>
            <p:cNvPr id="5" name="Picture 4" descr="A close-up of a grey rectangular object&#10;&#10;AI-generated content may be incorrect.">
              <a:extLst>
                <a:ext uri="{FF2B5EF4-FFF2-40B4-BE49-F238E27FC236}">
                  <a16:creationId xmlns:a16="http://schemas.microsoft.com/office/drawing/2014/main" id="{6FC89AEC-8B33-9CF7-244F-62F3737EA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843847" y="3480118"/>
              <a:ext cx="6504305" cy="131508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109FDD6-1476-465E-966E-D58A213EAB4D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8666" y="1352749"/>
            <a:ext cx="1713533" cy="485571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886EE5-E3DA-47A7-A3E0-7FAA1BF48FF0}"/>
              </a:ext>
            </a:extLst>
          </p:cNvPr>
          <p:cNvSpPr txBox="1"/>
          <p:nvPr/>
        </p:nvSpPr>
        <p:spPr>
          <a:xfrm>
            <a:off x="9959838" y="861547"/>
            <a:ext cx="2194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Also: 1973 X-ray</a:t>
            </a:r>
          </a:p>
        </p:txBody>
      </p:sp>
    </p:spTree>
    <p:extLst>
      <p:ext uri="{BB962C8B-B14F-4D97-AF65-F5344CB8AC3E}">
        <p14:creationId xmlns:p14="http://schemas.microsoft.com/office/powerpoint/2010/main" val="1444029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A7C12-EF13-18EC-4D76-AACFA7A7D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 Curvature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5E629-97D6-3C67-A37D-1EB00A120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Lunar soil peds in 73002 exhibited flat/curved surfaces. 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Curvature tests showed ped surfaces measured at or below the 4.12 cm tube diameter. Thus, they were created during collection.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Peds reflect the true state of the regolith prior to disruption.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SzPct val="11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17BA790-5492-1147-1D90-59C60584F9E2}"/>
              </a:ext>
            </a:extLst>
          </p:cNvPr>
          <p:cNvGrpSpPr/>
          <p:nvPr/>
        </p:nvGrpSpPr>
        <p:grpSpPr>
          <a:xfrm>
            <a:off x="967838" y="645106"/>
            <a:ext cx="4802334" cy="5247748"/>
            <a:chOff x="1097280" y="1958677"/>
            <a:chExt cx="4304427" cy="47036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B76D429-81BB-886E-E502-A98F745C6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280" y="1958677"/>
              <a:ext cx="4304426" cy="281939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33D737-4D9F-8C5D-F6A8-A439EECBB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7281" y="4891019"/>
              <a:ext cx="4304426" cy="1771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2840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F208-46A4-4882-A82C-2FD1F6B2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86603"/>
            <a:ext cx="6400800" cy="1559131"/>
          </a:xfrm>
        </p:spPr>
        <p:txBody>
          <a:bodyPr/>
          <a:lstStyle/>
          <a:p>
            <a:r>
              <a:rPr lang="en-US" dirty="0"/>
              <a:t>Verifying post-correction CT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3DF2E-2AAC-454B-BC81-0BDA6109E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455920" cy="4023360"/>
          </a:xfrm>
        </p:spPr>
        <p:txBody>
          <a:bodyPr/>
          <a:lstStyle/>
          <a:p>
            <a:r>
              <a:rPr lang="en-US" dirty="0"/>
              <a:t>Used histograms of high-</a:t>
            </a:r>
            <a:r>
              <a:rPr lang="en-US" dirty="0" err="1"/>
              <a:t>Ti</a:t>
            </a:r>
            <a:r>
              <a:rPr lang="en-US" dirty="0"/>
              <a:t> basalts (prominent phases: plagioclase, </a:t>
            </a:r>
            <a:r>
              <a:rPr lang="en-US" dirty="0">
                <a:solidFill>
                  <a:schemeClr val="accent2"/>
                </a:solidFill>
              </a:rPr>
              <a:t>pyroxene</a:t>
            </a:r>
            <a:r>
              <a:rPr lang="en-US" dirty="0"/>
              <a:t>, ilmenite), air, Al tube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C35295-D952-45EA-AF62-79F6EB00E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667000"/>
            <a:ext cx="3290676" cy="34350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C2EAA4-4F90-4163-BD28-DAF5580169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543" y="0"/>
            <a:ext cx="4762624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80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8439-9CB9-AAE5-463A-56747FDF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Lunar Soil Density &amp; CT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C0292-87A2-696E-2DDA-E1D19475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79752"/>
            <a:ext cx="10058400" cy="4023360"/>
          </a:xfrm>
        </p:spPr>
        <p:txBody>
          <a:bodyPr/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A central volume of interest (VOI) was placed within peds in 73002 and in areas of regolith in 73001 to develop a profile. 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Histogram mode is representative of lunar dust compaction.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A1C45-D14E-D369-C9E1-1947386202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13" y="2954436"/>
            <a:ext cx="5747716" cy="3239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8CEE93-D56C-6545-EA84-23788F7B04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272" y="2954436"/>
            <a:ext cx="5756469" cy="323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68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C08197-FEDD-8316-1C00-BC939911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Regolith Density Down the Core</a:t>
            </a:r>
          </a:p>
        </p:txBody>
      </p:sp>
      <p:pic>
        <p:nvPicPr>
          <p:cNvPr id="5" name="Picture 4" descr="A graph of numbers and dots&#10;&#10;AI-generated content may be incorrect.">
            <a:extLst>
              <a:ext uri="{FF2B5EF4-FFF2-40B4-BE49-F238E27FC236}">
                <a16:creationId xmlns:a16="http://schemas.microsoft.com/office/drawing/2014/main" id="{D5D1D6E8-4193-C952-6AEE-DF81A3BD7E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58" y="744970"/>
            <a:ext cx="6909801" cy="528599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26AA-9A0F-82DF-068B-E6EA25F7A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4"/>
            <a:ext cx="3690257" cy="3670180"/>
          </a:xfrm>
        </p:spPr>
        <p:txBody>
          <a:bodyPr>
            <a:normAutofit/>
          </a:bodyPr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77 peds were sampled in 73002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21 VOIs were sampled in 73001.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Regolith density decreases with depth down the core.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Unexpected! 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CEAF1B-E71B-109E-6C36-5E70520D956B}"/>
              </a:ext>
            </a:extLst>
          </p:cNvPr>
          <p:cNvCxnSpPr/>
          <p:nvPr/>
        </p:nvCxnSpPr>
        <p:spPr>
          <a:xfrm>
            <a:off x="1371600" y="2823900"/>
            <a:ext cx="5830478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4F2C1C-02E5-A9BF-2580-724DF41EDED7}"/>
              </a:ext>
            </a:extLst>
          </p:cNvPr>
          <p:cNvCxnSpPr/>
          <p:nvPr/>
        </p:nvCxnSpPr>
        <p:spPr>
          <a:xfrm>
            <a:off x="1371600" y="3595135"/>
            <a:ext cx="5830478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EBF7EC9-F32B-A58E-697D-B960F41BEBF7}"/>
              </a:ext>
            </a:extLst>
          </p:cNvPr>
          <p:cNvSpPr txBox="1"/>
          <p:nvPr/>
        </p:nvSpPr>
        <p:spPr>
          <a:xfrm>
            <a:off x="1371600" y="2900218"/>
            <a:ext cx="5830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LOST FROM SPILLAGE</a:t>
            </a:r>
          </a:p>
        </p:txBody>
      </p:sp>
    </p:spTree>
    <p:extLst>
      <p:ext uri="{BB962C8B-B14F-4D97-AF65-F5344CB8AC3E}">
        <p14:creationId xmlns:p14="http://schemas.microsoft.com/office/powerpoint/2010/main" val="2091671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FDE8F-3B3E-2905-CBA4-F7177F473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C96433-2FBB-9316-A1FA-3AA2F7102AC1}"/>
              </a:ext>
            </a:extLst>
          </p:cNvPr>
          <p:cNvSpPr/>
          <p:nvPr/>
        </p:nvSpPr>
        <p:spPr>
          <a:xfrm>
            <a:off x="4124227" y="0"/>
            <a:ext cx="8062088" cy="63225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F68C8-5527-3186-6406-05AB5AA4E1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4878" y="531696"/>
            <a:ext cx="3098800" cy="161607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Learning Segmentation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2B5188-5A48-F4B1-EF23-D763B146C5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325" y="21614"/>
            <a:ext cx="6309830" cy="630098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1F07C5-5E1C-8E38-231E-E2C76F66F80C}"/>
              </a:ext>
            </a:extLst>
          </p:cNvPr>
          <p:cNvSpPr txBox="1">
            <a:spLocks/>
          </p:cNvSpPr>
          <p:nvPr/>
        </p:nvSpPr>
        <p:spPr>
          <a:xfrm>
            <a:off x="473517" y="2331221"/>
            <a:ext cx="3084844" cy="3366047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can shape data be acquired?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Sensor3D and U-Net models were trained to classify high-Ti basalts, regolith breccias, and impact melt breccias.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3D shape data created across the core through segmentation.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5D7043-7D58-E2F4-487C-B28EEF0A81B9}"/>
              </a:ext>
            </a:extLst>
          </p:cNvPr>
          <p:cNvCxnSpPr>
            <a:cxnSpLocks/>
          </p:cNvCxnSpPr>
          <p:nvPr/>
        </p:nvCxnSpPr>
        <p:spPr>
          <a:xfrm>
            <a:off x="504878" y="2212426"/>
            <a:ext cx="293566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21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CE5D7-FBC7-5C0D-1819-3BD20B9A7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DFB909-9948-3A03-E3C2-FF5719C52FB8}"/>
              </a:ext>
            </a:extLst>
          </p:cNvPr>
          <p:cNvSpPr/>
          <p:nvPr/>
        </p:nvSpPr>
        <p:spPr>
          <a:xfrm>
            <a:off x="4124227" y="0"/>
            <a:ext cx="8062088" cy="63225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D8333-D268-5291-2664-586AC14046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4878" y="531696"/>
            <a:ext cx="3098800" cy="161607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Learning Segmentation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FF971F-BB59-9026-CAF0-28F288600E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325" y="21614"/>
            <a:ext cx="6309830" cy="630098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DE435-5CBA-878F-88E8-0E9209237887}"/>
              </a:ext>
            </a:extLst>
          </p:cNvPr>
          <p:cNvSpPr txBox="1">
            <a:spLocks/>
          </p:cNvSpPr>
          <p:nvPr/>
        </p:nvSpPr>
        <p:spPr>
          <a:xfrm>
            <a:off x="473517" y="2331221"/>
            <a:ext cx="3084844" cy="3366047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challenges . . .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Multiple days spent training models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High-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basalts segmented a smaller clasts size that was not possible for regolith and impact melt breccias.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Grayscale and textural similarities required deep learning to differentiate clasts.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BA4F52-1443-4AD8-AF27-489A81B72250}"/>
              </a:ext>
            </a:extLst>
          </p:cNvPr>
          <p:cNvCxnSpPr>
            <a:cxnSpLocks/>
          </p:cNvCxnSpPr>
          <p:nvPr/>
        </p:nvCxnSpPr>
        <p:spPr>
          <a:xfrm>
            <a:off x="504878" y="2212426"/>
            <a:ext cx="293566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518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9E28-3D2B-7853-7627-07C7401E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High-Ti Basalts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2B2F-41D1-7F4B-1D8A-4BD1388CD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463376"/>
          </a:xfrm>
        </p:spPr>
        <p:txBody>
          <a:bodyPr/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After Blob3D processing, 793 high-</a:t>
            </a:r>
            <a:r>
              <a:rPr lang="en-US" dirty="0" err="1">
                <a:solidFill>
                  <a:schemeClr val="tx1"/>
                </a:solidFill>
              </a:rPr>
              <a:t>Ti</a:t>
            </a:r>
            <a:r>
              <a:rPr lang="en-US" dirty="0">
                <a:solidFill>
                  <a:schemeClr val="tx1"/>
                </a:solidFill>
              </a:rPr>
              <a:t> basalts were segmented. 231 (73002) and 562 (73001)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Majority of clasts are small. Larger clasts are found clustered in 73002 and distributed in 73001. 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Last ~30% of 73001 has an absence of large clasts.</a:t>
            </a:r>
          </a:p>
        </p:txBody>
      </p:sp>
      <p:pic>
        <p:nvPicPr>
          <p:cNvPr id="4" name="Picture 3" descr="Blue dots in the air&#10;&#10;AI-generated content may be incorrect.">
            <a:extLst>
              <a:ext uri="{FF2B5EF4-FFF2-40B4-BE49-F238E27FC236}">
                <a16:creationId xmlns:a16="http://schemas.microsoft.com/office/drawing/2014/main" id="{40AF9886-6430-2998-8219-A41C3FE8E8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831" y="4177998"/>
            <a:ext cx="428752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5632C8-DF43-F620-FB07-8517085827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439" y="4234408"/>
            <a:ext cx="7546975" cy="156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49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D675-4085-C3A2-D802-AF8ADCD3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Regolith &amp; Impact Melt Breccias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3BAB4-922A-AA07-D62D-CBC0DEA42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531956"/>
          </a:xfrm>
        </p:spPr>
        <p:txBody>
          <a:bodyPr/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Regolith breccias (blue) include 91 clasts. 56 (73002) and 35 (73001)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Impact melt breccias (yellow) include 100 clasts. 44 (73002) and 56 (73001)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Reminder: Smaller clasts present, but not segmented.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There is an apparent fining downward.  Last ~20% of 73001 also has no large breccia clasts.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1C288-4B9C-3083-9EDC-76369BD5D1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791" y="4258454"/>
            <a:ext cx="4126418" cy="1697062"/>
          </a:xfrm>
          <a:prstGeom prst="rect">
            <a:avLst/>
          </a:prstGeom>
        </p:spPr>
      </p:pic>
      <p:pic>
        <p:nvPicPr>
          <p:cNvPr id="5" name="Picture 4" descr="A yellow and blue balls&#10;&#10;AI-generated content may be incorrect.">
            <a:extLst>
              <a:ext uri="{FF2B5EF4-FFF2-40B4-BE49-F238E27FC236}">
                <a16:creationId xmlns:a16="http://schemas.microsoft.com/office/drawing/2014/main" id="{FCB512F6-4887-B0E2-7A09-81B689F519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4395" y="4346160"/>
            <a:ext cx="7543774" cy="1521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945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D3B16-CE5A-9DB9-CE7D-14E42CBA9F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2798"/>
            <a:ext cx="12192000" cy="86548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Rounding from the Landslide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59CF95-0CB7-F2B6-3027-E605CB0C58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4" r="1888"/>
          <a:stretch/>
        </p:blipFill>
        <p:spPr>
          <a:xfrm>
            <a:off x="107659" y="1107550"/>
            <a:ext cx="6858166" cy="50187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4845D6-69CD-F863-9120-16397FD170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39"/>
          <a:stretch/>
        </p:blipFill>
        <p:spPr>
          <a:xfrm>
            <a:off x="6996047" y="1017568"/>
            <a:ext cx="5042155" cy="51986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DCC5943-C099-9038-F9EF-2C3648FB33AF}"/>
              </a:ext>
            </a:extLst>
          </p:cNvPr>
          <p:cNvSpPr txBox="1"/>
          <p:nvPr/>
        </p:nvSpPr>
        <p:spPr>
          <a:xfrm rot="16200000">
            <a:off x="4881960" y="3447627"/>
            <a:ext cx="4290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 / Intermediate Axis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E98B89-898D-B752-7C2F-F791BB7C4E8C}"/>
              </a:ext>
            </a:extLst>
          </p:cNvPr>
          <p:cNvSpPr txBox="1"/>
          <p:nvPr/>
        </p:nvSpPr>
        <p:spPr>
          <a:xfrm>
            <a:off x="7624194" y="5987058"/>
            <a:ext cx="446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Intermediate / Long Axis</a:t>
            </a:r>
          </a:p>
        </p:txBody>
      </p:sp>
    </p:spTree>
    <p:extLst>
      <p:ext uri="{BB962C8B-B14F-4D97-AF65-F5344CB8AC3E}">
        <p14:creationId xmlns:p14="http://schemas.microsoft.com/office/powerpoint/2010/main" val="1699151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31925-F24E-995A-C4CF-167E3FF13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6256"/>
            <a:ext cx="12192000" cy="713014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Rounding and Fragmentation on the Lunar Surface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95502E6-A491-DBF4-F515-FE3ABA2D191F}"/>
              </a:ext>
            </a:extLst>
          </p:cNvPr>
          <p:cNvSpPr txBox="1">
            <a:spLocks/>
          </p:cNvSpPr>
          <p:nvPr/>
        </p:nvSpPr>
        <p:spPr>
          <a:xfrm>
            <a:off x="0" y="6188571"/>
            <a:ext cx="12192000" cy="713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5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Universal Fragmentation Law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6C8601-09AD-DC7B-6B5C-EEECAE80F1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088" y="1313884"/>
            <a:ext cx="3788555" cy="20878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39F3A9-ABFC-096C-D818-F3A68A6B1347}"/>
              </a:ext>
            </a:extLst>
          </p:cNvPr>
          <p:cNvSpPr txBox="1"/>
          <p:nvPr/>
        </p:nvSpPr>
        <p:spPr>
          <a:xfrm>
            <a:off x="492229" y="982128"/>
            <a:ext cx="3653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High-Ti Basalts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8B55D8-A55B-0EE1-577E-A6AB17CBEFCA}"/>
              </a:ext>
            </a:extLst>
          </p:cNvPr>
          <p:cNvSpPr txBox="1"/>
          <p:nvPr/>
        </p:nvSpPr>
        <p:spPr>
          <a:xfrm rot="16200000">
            <a:off x="-709377" y="2138094"/>
            <a:ext cx="1829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 / Long Axis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9A651E-6083-9ABD-F297-BECD8D093C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516" y="3738718"/>
            <a:ext cx="3856832" cy="211809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7A70DF-4C46-6A28-3499-1C2FFEED5006}"/>
              </a:ext>
            </a:extLst>
          </p:cNvPr>
          <p:cNvSpPr txBox="1"/>
          <p:nvPr/>
        </p:nvSpPr>
        <p:spPr>
          <a:xfrm rot="16200000">
            <a:off x="-1004115" y="4599607"/>
            <a:ext cx="244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Intermediate / Long Axis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00F6790-FF40-4683-EEB6-E2D0AC052B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10" t="19859" r="2112" b="8831"/>
          <a:stretch/>
        </p:blipFill>
        <p:spPr>
          <a:xfrm>
            <a:off x="4335082" y="1315199"/>
            <a:ext cx="3788555" cy="21138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C3BC438-2785-872E-06FA-3EC382AB9EF4}"/>
              </a:ext>
            </a:extLst>
          </p:cNvPr>
          <p:cNvSpPr txBox="1"/>
          <p:nvPr/>
        </p:nvSpPr>
        <p:spPr>
          <a:xfrm>
            <a:off x="4402656" y="982128"/>
            <a:ext cx="3653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Regolith Breccias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8F5187A-E601-B177-A041-D13AE8D8D0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9264" y="3711984"/>
            <a:ext cx="3760193" cy="21138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B4244E-C9A6-264D-B14D-CEA22BF2B22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73" t="19944" r="3527" b="10749"/>
          <a:stretch/>
        </p:blipFill>
        <p:spPr>
          <a:xfrm>
            <a:off x="8217303" y="1300926"/>
            <a:ext cx="3788556" cy="21138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8FA42DB-F888-22D5-4E37-5CF3610C48A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36" t="19311" r="2514" b="10416"/>
          <a:stretch/>
        </p:blipFill>
        <p:spPr>
          <a:xfrm>
            <a:off x="8211373" y="3676850"/>
            <a:ext cx="3826885" cy="21489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429BD3-D99E-0C4A-30B9-8AF7624E67A7}"/>
              </a:ext>
            </a:extLst>
          </p:cNvPr>
          <p:cNvSpPr txBox="1"/>
          <p:nvPr/>
        </p:nvSpPr>
        <p:spPr>
          <a:xfrm>
            <a:off x="8451908" y="943210"/>
            <a:ext cx="3553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Melt Breccias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91E630-2AA7-91A1-1CF3-12AE02A5B147}"/>
              </a:ext>
            </a:extLst>
          </p:cNvPr>
          <p:cNvSpPr txBox="1"/>
          <p:nvPr/>
        </p:nvSpPr>
        <p:spPr>
          <a:xfrm>
            <a:off x="457199" y="5833837"/>
            <a:ext cx="11548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 Axis (mm)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F1406-712D-2E1F-29E2-442CA605BFB9}"/>
              </a:ext>
            </a:extLst>
          </p:cNvPr>
          <p:cNvSpPr txBox="1"/>
          <p:nvPr/>
        </p:nvSpPr>
        <p:spPr>
          <a:xfrm>
            <a:off x="6229359" y="4249040"/>
            <a:ext cx="2013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Fragmentation line</a:t>
            </a:r>
          </a:p>
        </p:txBody>
      </p:sp>
    </p:spTree>
    <p:extLst>
      <p:ext uri="{BB962C8B-B14F-4D97-AF65-F5344CB8AC3E}">
        <p14:creationId xmlns:p14="http://schemas.microsoft.com/office/powerpoint/2010/main" val="26233609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EC61-A225-4D8A-BCE7-20D5970EE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Conclusions/Interpretations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D6E0F-20F8-5725-B4EB-386AFA3F6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 Peds aided in reconstructing the soil density despite the disruption. Density decreased with depth in the core </a:t>
            </a:r>
            <a:r>
              <a:rPr lang="en-US">
                <a:solidFill>
                  <a:schemeClr val="tx1"/>
                </a:solidFill>
                <a:sym typeface="Wingdings" panose="05000000000000000000" pitchFamily="2" charset="2"/>
              </a:rPr>
              <a:t> Unexpected!</a:t>
            </a:r>
            <a:endParaRPr lang="en-US">
              <a:solidFill>
                <a:schemeClr val="tx1"/>
              </a:solidFill>
            </a:endParaRP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 3D models of lithologies were created using machine learning segmentation.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 Regolith and impact melt breccias show more rounding than high-Ti basalts. High-Ti basalts show signals of rounding in the smallest particle size not available in the other two lithologies.</a:t>
            </a:r>
          </a:p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 Rounded particles could be a result of the 10 km distance, including 5 km runout, traveled during the Light Mantle landslide. </a:t>
            </a:r>
          </a:p>
        </p:txBody>
      </p:sp>
    </p:spTree>
    <p:extLst>
      <p:ext uri="{BB962C8B-B14F-4D97-AF65-F5344CB8AC3E}">
        <p14:creationId xmlns:p14="http://schemas.microsoft.com/office/powerpoint/2010/main" val="593001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sz="4000" dirty="0"/>
              <a:t>End of Part 2</a:t>
            </a:r>
          </a:p>
        </p:txBody>
      </p:sp>
    </p:spTree>
    <p:extLst>
      <p:ext uri="{BB962C8B-B14F-4D97-AF65-F5344CB8AC3E}">
        <p14:creationId xmlns:p14="http://schemas.microsoft.com/office/powerpoint/2010/main" val="2271861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8077200" cy="762000"/>
          </a:xfrm>
        </p:spPr>
        <p:txBody>
          <a:bodyPr/>
          <a:lstStyle/>
          <a:p>
            <a:r>
              <a:rPr lang="en-US" altLang="en-US"/>
              <a:t>The Carbonado Conundrum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057400" y="1219200"/>
            <a:ext cx="5029200" cy="4495800"/>
          </a:xfrm>
        </p:spPr>
        <p:txBody>
          <a:bodyPr/>
          <a:lstStyle/>
          <a:p>
            <a:r>
              <a:rPr lang="en-US" altLang="en-US" sz="2400"/>
              <a:t>Polycrystalline</a:t>
            </a:r>
          </a:p>
          <a:p>
            <a:pPr lvl="1"/>
            <a:r>
              <a:rPr lang="en-US" altLang="en-US" sz="2000" dirty="0"/>
              <a:t>Bimodal: 10’s -100’s µm and ~1 µm</a:t>
            </a:r>
          </a:p>
          <a:p>
            <a:r>
              <a:rPr lang="en-US" altLang="en-US" sz="2400" dirty="0"/>
              <a:t>Found only in Brazil and Central African Republic</a:t>
            </a:r>
          </a:p>
          <a:p>
            <a:r>
              <a:rPr lang="en-US" altLang="en-US" sz="2400" dirty="0"/>
              <a:t>Age 2.6-3.8 Ga</a:t>
            </a:r>
          </a:p>
          <a:p>
            <a:r>
              <a:rPr lang="en-US" altLang="en-US" sz="2400" dirty="0"/>
              <a:t>Large (up to 3167 carats)</a:t>
            </a:r>
          </a:p>
          <a:p>
            <a:r>
              <a:rPr lang="en-US" altLang="en-US" sz="2400" dirty="0"/>
              <a:t>Light </a:t>
            </a:r>
            <a:r>
              <a:rPr lang="en-US" altLang="en-US" sz="2400" dirty="0">
                <a:latin typeface="Symbol" pitchFamily="18" charset="2"/>
              </a:rPr>
              <a:t>d</a:t>
            </a:r>
            <a:r>
              <a:rPr lang="en-US" altLang="en-US" sz="2400" baseline="30000" dirty="0"/>
              <a:t>13</a:t>
            </a:r>
            <a:r>
              <a:rPr lang="en-US" altLang="en-US" sz="2400" dirty="0"/>
              <a:t>C: -24 to -26 ‰</a:t>
            </a:r>
          </a:p>
          <a:p>
            <a:r>
              <a:rPr lang="en-US" altLang="en-US" sz="2400" dirty="0"/>
              <a:t>Highly porous, nm to mm scale</a:t>
            </a:r>
          </a:p>
          <a:p>
            <a:r>
              <a:rPr lang="en-US" altLang="en-US" sz="2400" dirty="0" err="1"/>
              <a:t>Patinaed</a:t>
            </a:r>
            <a:r>
              <a:rPr lang="en-US" altLang="en-US" sz="2400" dirty="0"/>
              <a:t> surfaces</a:t>
            </a:r>
          </a:p>
          <a:p>
            <a:r>
              <a:rPr lang="en-US" altLang="en-US" sz="2400" dirty="0">
                <a:solidFill>
                  <a:schemeClr val="accent1"/>
                </a:solidFill>
              </a:rPr>
              <a:t>Crustal</a:t>
            </a:r>
            <a:r>
              <a:rPr lang="en-US" altLang="en-US" sz="2400" dirty="0"/>
              <a:t> inclusion suite</a:t>
            </a:r>
          </a:p>
          <a:p>
            <a:pPr lvl="1"/>
            <a:r>
              <a:rPr lang="en-US" altLang="en-US" sz="2000" dirty="0"/>
              <a:t>florencite (hydrous REE phosphate)</a:t>
            </a:r>
          </a:p>
          <a:p>
            <a:pPr lvl="1"/>
            <a:r>
              <a:rPr lang="en-US" altLang="en-US" sz="2000" dirty="0"/>
              <a:t>native metal: Fe, Ni-Pt, </a:t>
            </a:r>
            <a:r>
              <a:rPr lang="en-US" altLang="en-US" sz="2000" dirty="0" err="1"/>
              <a:t>SiC</a:t>
            </a:r>
            <a:r>
              <a:rPr lang="en-US" altLang="en-US" sz="2000" dirty="0"/>
              <a:t>, etc.</a:t>
            </a:r>
          </a:p>
          <a:p>
            <a:pPr lvl="1"/>
            <a:r>
              <a:rPr lang="en-US" altLang="en-US" sz="2000" dirty="0">
                <a:solidFill>
                  <a:schemeClr val="accent1"/>
                </a:solidFill>
              </a:rPr>
              <a:t>No mantle minerals</a:t>
            </a:r>
          </a:p>
        </p:txBody>
      </p:sp>
      <p:pic>
        <p:nvPicPr>
          <p:cNvPr id="48132" name="Picture 2" descr="C:\Users\Rich\Documents\Koeberl\GSA 2010\carbonado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8214" y="1600201"/>
            <a:ext cx="3163887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3" descr="C:\Users\Rich\Documents\Koeberl\GSA 2010\carbonado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8214" y="4038600"/>
            <a:ext cx="3163887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2667000" y="242888"/>
            <a:ext cx="7772400" cy="762000"/>
          </a:xfrm>
        </p:spPr>
        <p:txBody>
          <a:bodyPr/>
          <a:lstStyle/>
          <a:p>
            <a:r>
              <a:rPr lang="en-US" altLang="en-US" dirty="0"/>
              <a:t>3D Petrographic Microscope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9156" name="Picture 4" descr="C:\Users\Rich\Documents\Koeberl\poster images\xradi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1355726"/>
            <a:ext cx="8807450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3" descr="C:\Users\Rich\Documents\Koeberl\Carbonado paper\Figures\carb on moun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4432301"/>
            <a:ext cx="251460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2209800" y="238638"/>
            <a:ext cx="8458200" cy="838200"/>
          </a:xfrm>
        </p:spPr>
        <p:txBody>
          <a:bodyPr/>
          <a:lstStyle/>
          <a:p>
            <a:r>
              <a:rPr lang="en-US" altLang="en-US" sz="3600"/>
              <a:t>Old-fashioned petrography…in 3D!</a:t>
            </a: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6" y="1524000"/>
            <a:ext cx="494347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181" name="Straight Connector 5"/>
          <p:cNvCxnSpPr>
            <a:cxnSpLocks noChangeShapeType="1"/>
          </p:cNvCxnSpPr>
          <p:nvPr/>
        </p:nvCxnSpPr>
        <p:spPr bwMode="auto">
          <a:xfrm flipH="1">
            <a:off x="8437563" y="6256338"/>
            <a:ext cx="9906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2" name="TextBox 6"/>
          <p:cNvSpPr txBox="1">
            <a:spLocks noChangeArrowheads="1"/>
          </p:cNvSpPr>
          <p:nvPr/>
        </p:nvSpPr>
        <p:spPr bwMode="auto">
          <a:xfrm>
            <a:off x="8478838" y="6248401"/>
            <a:ext cx="893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/>
              <a:t>5 mm</a:t>
            </a: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6900863" y="2328863"/>
            <a:ext cx="304800" cy="457200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9099551" y="3116263"/>
            <a:ext cx="295275" cy="457200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16"/>
          <p:cNvGrpSpPr>
            <a:grpSpLocks/>
          </p:cNvGrpSpPr>
          <p:nvPr/>
        </p:nvGrpSpPr>
        <p:grpSpPr bwMode="auto">
          <a:xfrm flipV="1">
            <a:off x="9002714" y="4267200"/>
            <a:ext cx="369887" cy="762000"/>
            <a:chOff x="7402003" y="3200400"/>
            <a:chExt cx="370397" cy="685800"/>
          </a:xfrm>
        </p:grpSpPr>
        <p:cxnSp>
          <p:nvCxnSpPr>
            <p:cNvPr id="50187" name="Straight Arrow Connector 11"/>
            <p:cNvCxnSpPr>
              <a:cxnSpLocks noChangeShapeType="1"/>
            </p:cNvCxnSpPr>
            <p:nvPr/>
          </p:nvCxnSpPr>
          <p:spPr bwMode="auto">
            <a:xfrm>
              <a:off x="7772400" y="3429000"/>
              <a:ext cx="0" cy="457200"/>
            </a:xfrm>
            <a:prstGeom prst="straightConnector1">
              <a:avLst/>
            </a:prstGeom>
            <a:noFill/>
            <a:ln w="38100" algn="ctr">
              <a:solidFill>
                <a:schemeClr val="accent2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188" name="Straight Arrow Connector 13"/>
            <p:cNvCxnSpPr>
              <a:cxnSpLocks noChangeShapeType="1"/>
            </p:cNvCxnSpPr>
            <p:nvPr/>
          </p:nvCxnSpPr>
          <p:spPr bwMode="auto">
            <a:xfrm>
              <a:off x="7620000" y="3254829"/>
              <a:ext cx="0" cy="457200"/>
            </a:xfrm>
            <a:prstGeom prst="straightConnector1">
              <a:avLst/>
            </a:prstGeom>
            <a:noFill/>
            <a:ln w="38100" algn="ctr">
              <a:solidFill>
                <a:schemeClr val="accent2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189" name="Straight Arrow Connector 15"/>
            <p:cNvCxnSpPr>
              <a:cxnSpLocks noChangeShapeType="1"/>
            </p:cNvCxnSpPr>
            <p:nvPr/>
          </p:nvCxnSpPr>
          <p:spPr bwMode="auto">
            <a:xfrm>
              <a:off x="7402003" y="3200400"/>
              <a:ext cx="0" cy="457200"/>
            </a:xfrm>
            <a:prstGeom prst="straightConnector1">
              <a:avLst/>
            </a:prstGeom>
            <a:noFill/>
            <a:ln w="38100" algn="ctr">
              <a:solidFill>
                <a:schemeClr val="accent2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>
            <a:off x="7391401" y="5043488"/>
            <a:ext cx="1273175" cy="0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52600"/>
            <a:ext cx="5159167" cy="4114800"/>
          </a:xfrm>
        </p:spPr>
        <p:txBody>
          <a:bodyPr/>
          <a:lstStyle/>
          <a:p>
            <a:r>
              <a:rPr lang="en-US" altLang="en-US" dirty="0"/>
              <a:t>Observations with 29-µm  resolution data</a:t>
            </a:r>
          </a:p>
          <a:p>
            <a:pPr lvl="1"/>
            <a:r>
              <a:rPr lang="en-US" altLang="en-US" dirty="0"/>
              <a:t>Large bright grains only near rim (zircon stuck in pore)</a:t>
            </a:r>
          </a:p>
          <a:p>
            <a:pPr lvl="1"/>
            <a:r>
              <a:rPr lang="en-US" altLang="en-US" dirty="0" err="1"/>
              <a:t>Megapores</a:t>
            </a:r>
            <a:r>
              <a:rPr lang="en-US" altLang="en-US" dirty="0"/>
              <a:t> only near rim</a:t>
            </a:r>
          </a:p>
          <a:p>
            <a:pPr lvl="1"/>
            <a:r>
              <a:rPr lang="en-US" altLang="en-US" dirty="0"/>
              <a:t>Banding beneath </a:t>
            </a:r>
            <a:r>
              <a:rPr lang="en-US" altLang="en-US" dirty="0" err="1"/>
              <a:t>patinaed</a:t>
            </a:r>
            <a:r>
              <a:rPr lang="en-US" altLang="en-US" dirty="0"/>
              <a:t> surface</a:t>
            </a:r>
          </a:p>
          <a:p>
            <a:pPr lvl="1"/>
            <a:r>
              <a:rPr lang="en-US" altLang="en-US" dirty="0"/>
              <a:t>Grading of small inclusions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685800"/>
          </a:xfrm>
        </p:spPr>
        <p:txBody>
          <a:bodyPr/>
          <a:lstStyle/>
          <a:p>
            <a:r>
              <a:rPr lang="en-US" dirty="0"/>
              <a:t>Interpreting CT numbers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52836"/>
              </p:ext>
            </p:extLst>
          </p:nvPr>
        </p:nvGraphicFramePr>
        <p:xfrm>
          <a:off x="1981200" y="17526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1647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2" y="76200"/>
            <a:ext cx="2920799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6518" y="76200"/>
            <a:ext cx="2920799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3505200"/>
            <a:ext cx="2920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6517" y="3494314"/>
            <a:ext cx="2930503" cy="328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4472" y="0"/>
            <a:ext cx="3040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140 kV, 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&gt; almandine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1478" y="0"/>
            <a:ext cx="2959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40 kV, 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≥ almandine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1" y="3480767"/>
            <a:ext cx="2517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40 kV, 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≥ apatite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9447" y="3480767"/>
            <a:ext cx="2488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40 kV, 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≥ calcite</a:t>
            </a:r>
          </a:p>
        </p:txBody>
      </p:sp>
    </p:spTree>
    <p:extLst>
      <p:ext uri="{BB962C8B-B14F-4D97-AF65-F5344CB8AC3E}">
        <p14:creationId xmlns:p14="http://schemas.microsoft.com/office/powerpoint/2010/main" val="16529087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rb 05x_040kV_cal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990600"/>
            <a:ext cx="7334250" cy="5867400"/>
          </a:xfrm>
        </p:spPr>
      </p:pic>
    </p:spTree>
    <p:extLst>
      <p:ext uri="{BB962C8B-B14F-4D97-AF65-F5344CB8AC3E}">
        <p14:creationId xmlns:p14="http://schemas.microsoft.com/office/powerpoint/2010/main" val="231350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8305800" cy="685800"/>
          </a:xfrm>
        </p:spPr>
        <p:txBody>
          <a:bodyPr/>
          <a:lstStyle/>
          <a:p>
            <a:r>
              <a:rPr lang="en-US" altLang="en-US" sz="4000"/>
              <a:t>3D shape analysis (SVD)</a:t>
            </a:r>
          </a:p>
        </p:txBody>
      </p:sp>
      <p:pic>
        <p:nvPicPr>
          <p:cNvPr id="52227" name="Picture 2" descr="C:\Users\Rich\Documents\Koeberl\poster images\carbE_A-SVD-al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5976" y="1541464"/>
            <a:ext cx="461962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5601" y="1444626"/>
            <a:ext cx="4270375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Box 4"/>
          <p:cNvSpPr txBox="1">
            <a:spLocks noChangeArrowheads="1"/>
          </p:cNvSpPr>
          <p:nvPr/>
        </p:nvSpPr>
        <p:spPr bwMode="auto">
          <a:xfrm>
            <a:off x="1828801" y="6324601"/>
            <a:ext cx="877515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  <a:cs typeface="Arial" panose="020B0604020202020204" pitchFamily="34" charset="0"/>
              </a:rPr>
              <a:t>Shows preferred orientation; oblique to grading and patinaed surface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4938" y="228600"/>
            <a:ext cx="8077200" cy="762000"/>
          </a:xfrm>
        </p:spPr>
        <p:txBody>
          <a:bodyPr/>
          <a:lstStyle/>
          <a:p>
            <a:r>
              <a:rPr lang="en-US" sz="3600" dirty="0"/>
              <a:t>5-µm resolution data (5 mm FOV)</a:t>
            </a:r>
          </a:p>
        </p:txBody>
      </p:sp>
      <p:pic>
        <p:nvPicPr>
          <p:cNvPr id="6" name="carb-4x2D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2600" y="1219200"/>
            <a:ext cx="8458200" cy="5638800"/>
          </a:xfrm>
        </p:spPr>
      </p:pic>
    </p:spTree>
    <p:extLst>
      <p:ext uri="{BB962C8B-B14F-4D97-AF65-F5344CB8AC3E}">
        <p14:creationId xmlns:p14="http://schemas.microsoft.com/office/powerpoint/2010/main" val="36504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altLang="en-US"/>
              <a:t>5-µm observations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2057401" y="1828800"/>
            <a:ext cx="4244975" cy="4114800"/>
          </a:xfrm>
        </p:spPr>
        <p:txBody>
          <a:bodyPr/>
          <a:lstStyle/>
          <a:p>
            <a:r>
              <a:rPr lang="en-US" altLang="en-US" sz="2800"/>
              <a:t>Fabric mainly in small inclusions</a:t>
            </a:r>
          </a:p>
          <a:p>
            <a:r>
              <a:rPr lang="en-US" altLang="en-US" sz="2800"/>
              <a:t>Mid-sized pores parallel inclusions</a:t>
            </a:r>
          </a:p>
          <a:p>
            <a:r>
              <a:rPr lang="en-US" altLang="en-US" sz="2800"/>
              <a:t>Virtually all inclusions polymineralic</a:t>
            </a:r>
          </a:p>
          <a:p>
            <a:r>
              <a:rPr lang="en-US" altLang="en-US" sz="2800"/>
              <a:t>Disequilibrium textures</a:t>
            </a:r>
          </a:p>
          <a:p>
            <a:r>
              <a:rPr lang="en-US" altLang="en-US" sz="2800"/>
              <a:t>Dodecahedral pseudomorphs</a:t>
            </a:r>
          </a:p>
        </p:txBody>
      </p:sp>
      <p:pic>
        <p:nvPicPr>
          <p:cNvPr id="55303" name="Picture 7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9420" y="1219200"/>
            <a:ext cx="26924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1" y="3911600"/>
            <a:ext cx="4499241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" name="carbHBAr4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 bwMode="auto">
          <a:xfrm>
            <a:off x="6477000" y="1104900"/>
            <a:ext cx="3562350" cy="284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altLang="en-US"/>
              <a:t>Dual-energy scanning</a:t>
            </a:r>
          </a:p>
        </p:txBody>
      </p:sp>
      <p:pic>
        <p:nvPicPr>
          <p:cNvPr id="56323" name="Picture 2" descr="C:\Users\Rich\Documents\Koeberl\NewData\carbH_B_Ajpg - Copy\02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9938" y="2133601"/>
            <a:ext cx="399415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 descr="C:\Users\Rich\Documents\Koeberl\GSA 2010\02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1" y="2138363"/>
            <a:ext cx="3984625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3444876" y="6315076"/>
            <a:ext cx="9717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60 kV</a:t>
            </a:r>
          </a:p>
        </p:txBody>
      </p:sp>
      <p:sp>
        <p:nvSpPr>
          <p:cNvPr id="56326" name="TextBox 6"/>
          <p:cNvSpPr txBox="1">
            <a:spLocks noChangeArrowheads="1"/>
          </p:cNvSpPr>
          <p:nvPr/>
        </p:nvSpPr>
        <p:spPr bwMode="auto">
          <a:xfrm>
            <a:off x="7662863" y="6315076"/>
            <a:ext cx="1143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120 kV</a:t>
            </a:r>
          </a:p>
        </p:txBody>
      </p:sp>
      <p:cxnSp>
        <p:nvCxnSpPr>
          <p:cNvPr id="56327" name="Straight Arrow Connector 5"/>
          <p:cNvCxnSpPr>
            <a:cxnSpLocks noChangeShapeType="1"/>
          </p:cNvCxnSpPr>
          <p:nvPr/>
        </p:nvCxnSpPr>
        <p:spPr bwMode="auto">
          <a:xfrm flipH="1">
            <a:off x="3733800" y="5029200"/>
            <a:ext cx="457200" cy="2286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28" name="Straight Arrow Connector 9"/>
          <p:cNvCxnSpPr>
            <a:cxnSpLocks noChangeShapeType="1"/>
          </p:cNvCxnSpPr>
          <p:nvPr/>
        </p:nvCxnSpPr>
        <p:spPr bwMode="auto">
          <a:xfrm flipH="1">
            <a:off x="7924800" y="5029200"/>
            <a:ext cx="457200" cy="2286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2514600" y="-9525"/>
            <a:ext cx="815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1-µm resolution data (1 mm  FOV)</a:t>
            </a:r>
          </a:p>
        </p:txBody>
      </p:sp>
      <p:pic>
        <p:nvPicPr>
          <p:cNvPr id="9" name="Carb20xB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971550"/>
            <a:ext cx="7696200" cy="5772150"/>
          </a:xfrm>
        </p:spPr>
      </p:pic>
    </p:spTree>
    <p:extLst>
      <p:ext uri="{BB962C8B-B14F-4D97-AF65-F5344CB8AC3E}">
        <p14:creationId xmlns:p14="http://schemas.microsoft.com/office/powerpoint/2010/main" val="25595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2514600" y="277812"/>
            <a:ext cx="7772400" cy="762000"/>
          </a:xfrm>
        </p:spPr>
        <p:txBody>
          <a:bodyPr/>
          <a:lstStyle/>
          <a:p>
            <a:r>
              <a:rPr lang="en-US" altLang="en-US" dirty="0"/>
              <a:t>Setting up the cut</a:t>
            </a:r>
          </a:p>
        </p:txBody>
      </p:sp>
      <p:pic>
        <p:nvPicPr>
          <p:cNvPr id="58372" name="Picture 2" descr="C:\Users\Rich\Documents\Koeberl\Sectioning\CarbCut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826" y="1219200"/>
            <a:ext cx="6302375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altLang="en-US"/>
              <a:t>D’oh!</a:t>
            </a:r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133600"/>
            <a:ext cx="52768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1" y="2070100"/>
            <a:ext cx="4576763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H="1">
            <a:off x="8839200" y="3886200"/>
            <a:ext cx="304800" cy="381000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1" y="609601"/>
            <a:ext cx="2841399" cy="821021"/>
          </a:xfrm>
        </p:spPr>
        <p:txBody>
          <a:bodyPr/>
          <a:lstStyle/>
          <a:p>
            <a:r>
              <a:rPr lang="en-US" sz="4000" dirty="0"/>
              <a:t>SEM and EDS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98825" y="1574391"/>
            <a:ext cx="4724400" cy="1676400"/>
          </a:xfrm>
        </p:spPr>
        <p:txBody>
          <a:bodyPr/>
          <a:lstStyle/>
          <a:p>
            <a:r>
              <a:rPr lang="en-US" sz="2400" dirty="0"/>
              <a:t>Extensive but heterogeneous </a:t>
            </a:r>
            <a:r>
              <a:rPr lang="en-US" sz="2400" dirty="0" err="1"/>
              <a:t>microporosity</a:t>
            </a:r>
            <a:endParaRPr lang="en-US" sz="2400" dirty="0"/>
          </a:p>
          <a:p>
            <a:r>
              <a:rPr lang="en-US" sz="2400" dirty="0"/>
              <a:t>Most common minerals kaolinite and </a:t>
            </a:r>
            <a:r>
              <a:rPr lang="en-US" sz="2400" dirty="0" err="1"/>
              <a:t>florencite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142338" name="Picture 2" descr="Spcgenmap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9780" y="1"/>
            <a:ext cx="4335563" cy="33871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2339" name="Picture 3" descr="genim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9781" y="3423331"/>
            <a:ext cx="4335563" cy="33871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26" name="Picture 2" descr="U:\Rich\koeberl\SEM\Ketcham\012811\kaolinite in dodecahedr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3030" y="3394562"/>
            <a:ext cx="4619171" cy="346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2935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709752"/>
          </a:xfrm>
        </p:spPr>
        <p:txBody>
          <a:bodyPr/>
          <a:lstStyle/>
          <a:p>
            <a:r>
              <a:rPr lang="en-US" dirty="0"/>
              <a:t>A rough model</a:t>
            </a:r>
          </a:p>
        </p:txBody>
      </p:sp>
      <p:grpSp>
        <p:nvGrpSpPr>
          <p:cNvPr id="245" name="Group 244"/>
          <p:cNvGrpSpPr/>
          <p:nvPr/>
        </p:nvGrpSpPr>
        <p:grpSpPr>
          <a:xfrm>
            <a:off x="2497910" y="2327366"/>
            <a:ext cx="2683691" cy="3921034"/>
            <a:chOff x="973909" y="1981200"/>
            <a:chExt cx="2683691" cy="3921034"/>
          </a:xfrm>
        </p:grpSpPr>
        <p:sp>
          <p:nvSpPr>
            <p:cNvPr id="4" name="Oval 3"/>
            <p:cNvSpPr/>
            <p:nvPr/>
          </p:nvSpPr>
          <p:spPr bwMode="auto">
            <a:xfrm>
              <a:off x="1796869" y="3657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Hexagon 4"/>
            <p:cNvSpPr/>
            <p:nvPr/>
          </p:nvSpPr>
          <p:spPr bwMode="auto">
            <a:xfrm>
              <a:off x="2025469" y="4617720"/>
              <a:ext cx="762000" cy="68580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2174966" y="2338977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132149" y="3703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025469" y="3429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360749" y="3429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330269" y="4312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284549" y="4008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635069" y="4419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787469" y="4693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2787469" y="4998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720669" y="4236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2055949" y="4312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436949" y="3703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1446349" y="2026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415869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1751149" y="1981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1674949" y="2255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903549" y="2438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949269" y="2179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635069" y="2407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2787469" y="2103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2524760" y="2133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2223589" y="20646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873069" y="3931920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2649583" y="2884716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1492069" y="2560320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Hexagon 30"/>
            <p:cNvSpPr/>
            <p:nvPr/>
          </p:nvSpPr>
          <p:spPr bwMode="auto">
            <a:xfrm>
              <a:off x="1507309" y="3095171"/>
              <a:ext cx="594360" cy="50292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Hexagon 31"/>
            <p:cNvSpPr/>
            <p:nvPr/>
          </p:nvSpPr>
          <p:spPr bwMode="auto">
            <a:xfrm>
              <a:off x="1248229" y="3032760"/>
              <a:ext cx="396240" cy="36576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2635069" y="3855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3061789" y="3124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2467429" y="3093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2315029" y="2819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2574109" y="26590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3131458" y="25450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3051629" y="283609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2857138" y="2651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2211251" y="3200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1857829" y="4556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2037806" y="29848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1979749" y="2743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2939869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172029" y="248266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1238795" y="275844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2711269" y="3581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3046549" y="35197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2619829" y="33375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2869476" y="33092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3243944" y="33498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3089366" y="2103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1217749" y="214013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973909" y="263071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1002212" y="292680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1629229" y="39086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3066869" y="40458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2914469" y="37940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3229429" y="37410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507309" y="36292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1272178" y="34384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1040675" y="3276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311366" y="464457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2595156" y="41452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1013098" y="390144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368698" y="39950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989149" y="36118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1232989" y="372073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1553029" y="44805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1290321" y="437025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1448526" y="4191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1094378" y="4175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/>
            <p:nvPr/>
          </p:nvSpPr>
          <p:spPr bwMode="auto">
            <a:xfrm>
              <a:off x="2436949" y="3733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/>
            <p:nvPr/>
          </p:nvSpPr>
          <p:spPr bwMode="auto">
            <a:xfrm>
              <a:off x="1864360" y="54406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/>
            <p:nvPr/>
          </p:nvSpPr>
          <p:spPr bwMode="auto">
            <a:xfrm>
              <a:off x="1735909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6"/>
            <p:cNvSpPr/>
            <p:nvPr/>
          </p:nvSpPr>
          <p:spPr bwMode="auto">
            <a:xfrm>
              <a:off x="1618343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1442720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1259116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1657533" y="469464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1080589" y="45132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1357086" y="491308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1187269" y="5074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1101635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3320869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3115492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2924629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8"/>
            <p:cNvSpPr/>
            <p:nvPr/>
          </p:nvSpPr>
          <p:spPr bwMode="auto">
            <a:xfrm>
              <a:off x="2741023" y="559888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2547258" y="56279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2375626" y="5532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2196012" y="5532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2001520" y="552994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2863669" y="5259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3032760" y="5029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3046549" y="48180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3116218" y="4556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3123475" y="42846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2595156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2337527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0"/>
            <p:cNvSpPr/>
            <p:nvPr/>
          </p:nvSpPr>
          <p:spPr bwMode="auto">
            <a:xfrm>
              <a:off x="2101669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1"/>
            <p:cNvSpPr/>
            <p:nvPr/>
          </p:nvSpPr>
          <p:spPr bwMode="auto">
            <a:xfrm>
              <a:off x="1875246" y="513515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2"/>
            <p:cNvSpPr/>
            <p:nvPr/>
          </p:nvSpPr>
          <p:spPr bwMode="auto">
            <a:xfrm>
              <a:off x="1812109" y="491889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3"/>
            <p:cNvSpPr/>
            <p:nvPr/>
          </p:nvSpPr>
          <p:spPr bwMode="auto">
            <a:xfrm>
              <a:off x="1513115" y="50132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4"/>
            <p:cNvSpPr/>
            <p:nvPr/>
          </p:nvSpPr>
          <p:spPr bwMode="auto">
            <a:xfrm>
              <a:off x="2903583" y="43818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5"/>
            <p:cNvSpPr/>
            <p:nvPr/>
          </p:nvSpPr>
          <p:spPr bwMode="auto">
            <a:xfrm>
              <a:off x="2848429" y="408359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6"/>
            <p:cNvSpPr/>
            <p:nvPr/>
          </p:nvSpPr>
          <p:spPr bwMode="auto">
            <a:xfrm>
              <a:off x="3309983" y="399578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7"/>
            <p:cNvSpPr/>
            <p:nvPr/>
          </p:nvSpPr>
          <p:spPr bwMode="auto">
            <a:xfrm>
              <a:off x="3351349" y="464457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8"/>
            <p:cNvSpPr/>
            <p:nvPr/>
          </p:nvSpPr>
          <p:spPr bwMode="auto">
            <a:xfrm>
              <a:off x="3383280" y="5259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09"/>
            <p:cNvSpPr/>
            <p:nvPr/>
          </p:nvSpPr>
          <p:spPr bwMode="auto">
            <a:xfrm>
              <a:off x="3268618" y="49551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0"/>
            <p:cNvSpPr/>
            <p:nvPr/>
          </p:nvSpPr>
          <p:spPr bwMode="auto">
            <a:xfrm>
              <a:off x="3126378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1"/>
            <p:cNvSpPr/>
            <p:nvPr/>
          </p:nvSpPr>
          <p:spPr bwMode="auto">
            <a:xfrm>
              <a:off x="1111069" y="478753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2"/>
            <p:cNvSpPr/>
            <p:nvPr/>
          </p:nvSpPr>
          <p:spPr bwMode="auto">
            <a:xfrm>
              <a:off x="989149" y="2057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113"/>
            <p:cNvSpPr/>
            <p:nvPr/>
          </p:nvSpPr>
          <p:spPr bwMode="auto">
            <a:xfrm>
              <a:off x="1029789" y="227729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Oval 114"/>
            <p:cNvSpPr/>
            <p:nvPr/>
          </p:nvSpPr>
          <p:spPr bwMode="auto">
            <a:xfrm>
              <a:off x="3368766" y="431945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Oval 115"/>
            <p:cNvSpPr/>
            <p:nvPr/>
          </p:nvSpPr>
          <p:spPr bwMode="auto">
            <a:xfrm>
              <a:off x="3268618" y="297325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116"/>
            <p:cNvSpPr/>
            <p:nvPr/>
          </p:nvSpPr>
          <p:spPr bwMode="auto">
            <a:xfrm>
              <a:off x="3226526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117"/>
            <p:cNvSpPr/>
            <p:nvPr/>
          </p:nvSpPr>
          <p:spPr bwMode="auto">
            <a:xfrm>
              <a:off x="3298372" y="27054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1125583" y="5532120"/>
              <a:ext cx="2500086" cy="367937"/>
            </a:xfrm>
            <a:custGeom>
              <a:avLst/>
              <a:gdLst>
                <a:gd name="connsiteX0" fmla="*/ 0 w 2641600"/>
                <a:gd name="connsiteY0" fmla="*/ 0 h 333828"/>
                <a:gd name="connsiteX1" fmla="*/ 72572 w 2641600"/>
                <a:gd name="connsiteY1" fmla="*/ 14514 h 333828"/>
                <a:gd name="connsiteX2" fmla="*/ 116115 w 2641600"/>
                <a:gd name="connsiteY2" fmla="*/ 29028 h 333828"/>
                <a:gd name="connsiteX3" fmla="*/ 609600 w 2641600"/>
                <a:gd name="connsiteY3" fmla="*/ 43542 h 333828"/>
                <a:gd name="connsiteX4" fmla="*/ 783772 w 2641600"/>
                <a:gd name="connsiteY4" fmla="*/ 72571 h 333828"/>
                <a:gd name="connsiteX5" fmla="*/ 827315 w 2641600"/>
                <a:gd name="connsiteY5" fmla="*/ 116114 h 333828"/>
                <a:gd name="connsiteX6" fmla="*/ 914400 w 2641600"/>
                <a:gd name="connsiteY6" fmla="*/ 159657 h 333828"/>
                <a:gd name="connsiteX7" fmla="*/ 1030515 w 2641600"/>
                <a:gd name="connsiteY7" fmla="*/ 232228 h 333828"/>
                <a:gd name="connsiteX8" fmla="*/ 1074057 w 2641600"/>
                <a:gd name="connsiteY8" fmla="*/ 246742 h 333828"/>
                <a:gd name="connsiteX9" fmla="*/ 1117600 w 2641600"/>
                <a:gd name="connsiteY9" fmla="*/ 261257 h 333828"/>
                <a:gd name="connsiteX10" fmla="*/ 1320800 w 2641600"/>
                <a:gd name="connsiteY10" fmla="*/ 232228 h 333828"/>
                <a:gd name="connsiteX11" fmla="*/ 1480457 w 2641600"/>
                <a:gd name="connsiteY11" fmla="*/ 246742 h 333828"/>
                <a:gd name="connsiteX12" fmla="*/ 1524000 w 2641600"/>
                <a:gd name="connsiteY12" fmla="*/ 261257 h 333828"/>
                <a:gd name="connsiteX13" fmla="*/ 1567543 w 2641600"/>
                <a:gd name="connsiteY13" fmla="*/ 290285 h 333828"/>
                <a:gd name="connsiteX14" fmla="*/ 1654629 w 2641600"/>
                <a:gd name="connsiteY14" fmla="*/ 319314 h 333828"/>
                <a:gd name="connsiteX15" fmla="*/ 1698172 w 2641600"/>
                <a:gd name="connsiteY15" fmla="*/ 333828 h 333828"/>
                <a:gd name="connsiteX16" fmla="*/ 1799772 w 2641600"/>
                <a:gd name="connsiteY16" fmla="*/ 304800 h 333828"/>
                <a:gd name="connsiteX17" fmla="*/ 1886857 w 2641600"/>
                <a:gd name="connsiteY17" fmla="*/ 275771 h 333828"/>
                <a:gd name="connsiteX18" fmla="*/ 2481943 w 2641600"/>
                <a:gd name="connsiteY18" fmla="*/ 246742 h 333828"/>
                <a:gd name="connsiteX19" fmla="*/ 2569029 w 2641600"/>
                <a:gd name="connsiteY19" fmla="*/ 203200 h 333828"/>
                <a:gd name="connsiteX20" fmla="*/ 2612572 w 2641600"/>
                <a:gd name="connsiteY20" fmla="*/ 188685 h 333828"/>
                <a:gd name="connsiteX21" fmla="*/ 2641600 w 2641600"/>
                <a:gd name="connsiteY21" fmla="*/ 174171 h 33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41600" h="333828">
                  <a:moveTo>
                    <a:pt x="0" y="0"/>
                  </a:moveTo>
                  <a:cubicBezTo>
                    <a:pt x="24191" y="4838"/>
                    <a:pt x="48639" y="8531"/>
                    <a:pt x="72572" y="14514"/>
                  </a:cubicBezTo>
                  <a:cubicBezTo>
                    <a:pt x="87415" y="18225"/>
                    <a:pt x="100838" y="28202"/>
                    <a:pt x="116115" y="29028"/>
                  </a:cubicBezTo>
                  <a:cubicBezTo>
                    <a:pt x="280441" y="37910"/>
                    <a:pt x="445105" y="38704"/>
                    <a:pt x="609600" y="43542"/>
                  </a:cubicBezTo>
                  <a:cubicBezTo>
                    <a:pt x="612004" y="43885"/>
                    <a:pt x="766796" y="64083"/>
                    <a:pt x="783772" y="72571"/>
                  </a:cubicBezTo>
                  <a:cubicBezTo>
                    <a:pt x="802131" y="81751"/>
                    <a:pt x="810236" y="104728"/>
                    <a:pt x="827315" y="116114"/>
                  </a:cubicBezTo>
                  <a:cubicBezTo>
                    <a:pt x="854319" y="134117"/>
                    <a:pt x="885372" y="145143"/>
                    <a:pt x="914400" y="159657"/>
                  </a:cubicBezTo>
                  <a:cubicBezTo>
                    <a:pt x="960402" y="228660"/>
                    <a:pt x="926880" y="197683"/>
                    <a:pt x="1030515" y="232228"/>
                  </a:cubicBezTo>
                  <a:lnTo>
                    <a:pt x="1074057" y="246742"/>
                  </a:lnTo>
                  <a:lnTo>
                    <a:pt x="1117600" y="261257"/>
                  </a:lnTo>
                  <a:cubicBezTo>
                    <a:pt x="1160938" y="254034"/>
                    <a:pt x="1284464" y="232228"/>
                    <a:pt x="1320800" y="232228"/>
                  </a:cubicBezTo>
                  <a:cubicBezTo>
                    <a:pt x="1374238" y="232228"/>
                    <a:pt x="1427238" y="241904"/>
                    <a:pt x="1480457" y="246742"/>
                  </a:cubicBezTo>
                  <a:cubicBezTo>
                    <a:pt x="1494971" y="251580"/>
                    <a:pt x="1510316" y="254415"/>
                    <a:pt x="1524000" y="261257"/>
                  </a:cubicBezTo>
                  <a:cubicBezTo>
                    <a:pt x="1539602" y="269058"/>
                    <a:pt x="1551603" y="283200"/>
                    <a:pt x="1567543" y="290285"/>
                  </a:cubicBezTo>
                  <a:cubicBezTo>
                    <a:pt x="1595505" y="302712"/>
                    <a:pt x="1625600" y="309638"/>
                    <a:pt x="1654629" y="319314"/>
                  </a:cubicBezTo>
                  <a:lnTo>
                    <a:pt x="1698172" y="333828"/>
                  </a:lnTo>
                  <a:cubicBezTo>
                    <a:pt x="1732039" y="324152"/>
                    <a:pt x="1766108" y="315158"/>
                    <a:pt x="1799772" y="304800"/>
                  </a:cubicBezTo>
                  <a:cubicBezTo>
                    <a:pt x="1829018" y="295801"/>
                    <a:pt x="1857829" y="285447"/>
                    <a:pt x="1886857" y="275771"/>
                  </a:cubicBezTo>
                  <a:cubicBezTo>
                    <a:pt x="2104867" y="203101"/>
                    <a:pt x="1915193" y="261657"/>
                    <a:pt x="2481943" y="246742"/>
                  </a:cubicBezTo>
                  <a:cubicBezTo>
                    <a:pt x="2591383" y="210263"/>
                    <a:pt x="2456491" y="259469"/>
                    <a:pt x="2569029" y="203200"/>
                  </a:cubicBezTo>
                  <a:cubicBezTo>
                    <a:pt x="2582713" y="196358"/>
                    <a:pt x="2598367" y="194367"/>
                    <a:pt x="2612572" y="188685"/>
                  </a:cubicBezTo>
                  <a:cubicBezTo>
                    <a:pt x="2622616" y="184667"/>
                    <a:pt x="2631924" y="179009"/>
                    <a:pt x="2641600" y="174171"/>
                  </a:cubicBezTo>
                </a:path>
              </a:pathLst>
            </a:cu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9" name="Parallelogram 238"/>
          <p:cNvSpPr/>
          <p:nvPr/>
        </p:nvSpPr>
        <p:spPr bwMode="auto">
          <a:xfrm>
            <a:off x="5653314" y="2667001"/>
            <a:ext cx="4481286" cy="3395254"/>
          </a:xfrm>
          <a:prstGeom prst="parallelogram">
            <a:avLst>
              <a:gd name="adj" fmla="val 62250"/>
            </a:avLst>
          </a:prstGeom>
          <a:solidFill>
            <a:schemeClr val="accent1">
              <a:alpha val="51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6" name="Group 245"/>
          <p:cNvGrpSpPr/>
          <p:nvPr/>
        </p:nvGrpSpPr>
        <p:grpSpPr>
          <a:xfrm>
            <a:off x="5486400" y="2286000"/>
            <a:ext cx="4648200" cy="4191000"/>
            <a:chOff x="3962400" y="2286000"/>
            <a:chExt cx="4648200" cy="4191000"/>
          </a:xfrm>
        </p:grpSpPr>
        <p:sp>
          <p:nvSpPr>
            <p:cNvPr id="119" name="Oval 118"/>
            <p:cNvSpPr/>
            <p:nvPr/>
          </p:nvSpPr>
          <p:spPr bwMode="auto">
            <a:xfrm>
              <a:off x="6019800" y="4038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121"/>
            <p:cNvSpPr/>
            <p:nvPr/>
          </p:nvSpPr>
          <p:spPr bwMode="auto">
            <a:xfrm>
              <a:off x="6324600" y="4038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122"/>
            <p:cNvSpPr/>
            <p:nvPr/>
          </p:nvSpPr>
          <p:spPr bwMode="auto">
            <a:xfrm>
              <a:off x="6612708" y="3657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123"/>
            <p:cNvSpPr/>
            <p:nvPr/>
          </p:nvSpPr>
          <p:spPr bwMode="auto">
            <a:xfrm>
              <a:off x="6654074" y="38847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124"/>
            <p:cNvSpPr/>
            <p:nvPr/>
          </p:nvSpPr>
          <p:spPr bwMode="auto">
            <a:xfrm>
              <a:off x="6114869" y="4876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125"/>
            <p:cNvSpPr/>
            <p:nvPr/>
          </p:nvSpPr>
          <p:spPr bwMode="auto">
            <a:xfrm>
              <a:off x="6324600" y="4495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26"/>
            <p:cNvSpPr/>
            <p:nvPr/>
          </p:nvSpPr>
          <p:spPr bwMode="auto">
            <a:xfrm>
              <a:off x="6419669" y="48753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Oval 127"/>
            <p:cNvSpPr/>
            <p:nvPr/>
          </p:nvSpPr>
          <p:spPr bwMode="auto">
            <a:xfrm>
              <a:off x="6736080" y="51496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128"/>
            <p:cNvSpPr/>
            <p:nvPr/>
          </p:nvSpPr>
          <p:spPr bwMode="auto">
            <a:xfrm>
              <a:off x="5791200" y="54544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129"/>
            <p:cNvSpPr/>
            <p:nvPr/>
          </p:nvSpPr>
          <p:spPr bwMode="auto">
            <a:xfrm>
              <a:off x="5505269" y="4572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130"/>
            <p:cNvSpPr/>
            <p:nvPr/>
          </p:nvSpPr>
          <p:spPr bwMode="auto">
            <a:xfrm>
              <a:off x="5840549" y="47686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31"/>
            <p:cNvSpPr/>
            <p:nvPr/>
          </p:nvSpPr>
          <p:spPr bwMode="auto">
            <a:xfrm>
              <a:off x="6730274" y="41590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132"/>
            <p:cNvSpPr/>
            <p:nvPr/>
          </p:nvSpPr>
          <p:spPr bwMode="auto">
            <a:xfrm>
              <a:off x="6431280" y="25450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33"/>
            <p:cNvSpPr/>
            <p:nvPr/>
          </p:nvSpPr>
          <p:spPr bwMode="auto">
            <a:xfrm>
              <a:off x="6373223" y="2788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34"/>
            <p:cNvSpPr/>
            <p:nvPr/>
          </p:nvSpPr>
          <p:spPr bwMode="auto">
            <a:xfrm>
              <a:off x="8336280" y="25980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Oval 135"/>
            <p:cNvSpPr/>
            <p:nvPr/>
          </p:nvSpPr>
          <p:spPr bwMode="auto">
            <a:xfrm>
              <a:off x="6632303" y="2712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Oval 136"/>
            <p:cNvSpPr/>
            <p:nvPr/>
          </p:nvSpPr>
          <p:spPr bwMode="auto">
            <a:xfrm>
              <a:off x="6860903" y="2895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Oval 137"/>
            <p:cNvSpPr/>
            <p:nvPr/>
          </p:nvSpPr>
          <p:spPr bwMode="auto">
            <a:xfrm>
              <a:off x="6906623" y="2636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138"/>
            <p:cNvSpPr/>
            <p:nvPr/>
          </p:nvSpPr>
          <p:spPr bwMode="auto">
            <a:xfrm>
              <a:off x="7592423" y="2865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139"/>
            <p:cNvSpPr/>
            <p:nvPr/>
          </p:nvSpPr>
          <p:spPr bwMode="auto">
            <a:xfrm>
              <a:off x="7744823" y="2560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140"/>
            <p:cNvSpPr/>
            <p:nvPr/>
          </p:nvSpPr>
          <p:spPr bwMode="auto">
            <a:xfrm>
              <a:off x="7482114" y="2590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141"/>
            <p:cNvSpPr/>
            <p:nvPr/>
          </p:nvSpPr>
          <p:spPr bwMode="auto">
            <a:xfrm>
              <a:off x="7180943" y="25218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Oval 142"/>
            <p:cNvSpPr/>
            <p:nvPr/>
          </p:nvSpPr>
          <p:spPr bwMode="auto">
            <a:xfrm rot="18889105">
              <a:off x="5720903" y="4323645"/>
              <a:ext cx="737913" cy="35829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Hexagon 145"/>
            <p:cNvSpPr/>
            <p:nvPr/>
          </p:nvSpPr>
          <p:spPr bwMode="auto">
            <a:xfrm>
              <a:off x="6064068" y="3550920"/>
              <a:ext cx="594360" cy="50292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Hexagon 146"/>
            <p:cNvSpPr/>
            <p:nvPr/>
          </p:nvSpPr>
          <p:spPr bwMode="auto">
            <a:xfrm>
              <a:off x="5804988" y="3429000"/>
              <a:ext cx="396240" cy="36576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Oval 147"/>
            <p:cNvSpPr/>
            <p:nvPr/>
          </p:nvSpPr>
          <p:spPr bwMode="auto">
            <a:xfrm>
              <a:off x="7239000" y="45262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148"/>
            <p:cNvSpPr/>
            <p:nvPr/>
          </p:nvSpPr>
          <p:spPr bwMode="auto">
            <a:xfrm>
              <a:off x="7086600" y="33070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149"/>
            <p:cNvSpPr/>
            <p:nvPr/>
          </p:nvSpPr>
          <p:spPr bwMode="auto">
            <a:xfrm>
              <a:off x="6812280" y="3505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150"/>
            <p:cNvSpPr/>
            <p:nvPr/>
          </p:nvSpPr>
          <p:spPr bwMode="auto">
            <a:xfrm>
              <a:off x="7915365" y="32751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151"/>
            <p:cNvSpPr/>
            <p:nvPr/>
          </p:nvSpPr>
          <p:spPr bwMode="auto">
            <a:xfrm>
              <a:off x="7383417" y="311476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Oval 152"/>
            <p:cNvSpPr/>
            <p:nvPr/>
          </p:nvSpPr>
          <p:spPr bwMode="auto">
            <a:xfrm>
              <a:off x="8088812" y="30022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Oval 153"/>
            <p:cNvSpPr/>
            <p:nvPr/>
          </p:nvSpPr>
          <p:spPr bwMode="auto">
            <a:xfrm>
              <a:off x="7784011" y="36416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Oval 154"/>
            <p:cNvSpPr/>
            <p:nvPr/>
          </p:nvSpPr>
          <p:spPr bwMode="auto">
            <a:xfrm>
              <a:off x="7666446" y="310750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Oval 155"/>
            <p:cNvSpPr/>
            <p:nvPr/>
          </p:nvSpPr>
          <p:spPr bwMode="auto">
            <a:xfrm>
              <a:off x="6882674" y="36561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156"/>
            <p:cNvSpPr/>
            <p:nvPr/>
          </p:nvSpPr>
          <p:spPr bwMode="auto">
            <a:xfrm>
              <a:off x="6284686" y="51358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Oval 157"/>
            <p:cNvSpPr/>
            <p:nvPr/>
          </p:nvSpPr>
          <p:spPr bwMode="auto">
            <a:xfrm>
              <a:off x="6495142" y="344061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Oval 158"/>
            <p:cNvSpPr/>
            <p:nvPr/>
          </p:nvSpPr>
          <p:spPr bwMode="auto">
            <a:xfrm>
              <a:off x="6789057" y="31989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Oval 159"/>
            <p:cNvSpPr/>
            <p:nvPr/>
          </p:nvSpPr>
          <p:spPr bwMode="auto">
            <a:xfrm>
              <a:off x="7897223" y="2788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160"/>
            <p:cNvSpPr/>
            <p:nvPr/>
          </p:nvSpPr>
          <p:spPr bwMode="auto">
            <a:xfrm>
              <a:off x="6129383" y="293986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Oval 161"/>
            <p:cNvSpPr/>
            <p:nvPr/>
          </p:nvSpPr>
          <p:spPr bwMode="auto">
            <a:xfrm>
              <a:off x="6048103" y="321418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162"/>
            <p:cNvSpPr/>
            <p:nvPr/>
          </p:nvSpPr>
          <p:spPr bwMode="auto">
            <a:xfrm>
              <a:off x="7004594" y="40371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163"/>
            <p:cNvSpPr/>
            <p:nvPr/>
          </p:nvSpPr>
          <p:spPr bwMode="auto">
            <a:xfrm>
              <a:off x="7339874" y="39754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164"/>
            <p:cNvSpPr/>
            <p:nvPr/>
          </p:nvSpPr>
          <p:spPr bwMode="auto">
            <a:xfrm>
              <a:off x="6913154" y="379330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165"/>
            <p:cNvSpPr/>
            <p:nvPr/>
          </p:nvSpPr>
          <p:spPr bwMode="auto">
            <a:xfrm>
              <a:off x="7162801" y="376500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166"/>
            <p:cNvSpPr/>
            <p:nvPr/>
          </p:nvSpPr>
          <p:spPr bwMode="auto">
            <a:xfrm>
              <a:off x="7537269" y="380564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167"/>
            <p:cNvSpPr/>
            <p:nvPr/>
          </p:nvSpPr>
          <p:spPr bwMode="auto">
            <a:xfrm>
              <a:off x="8046720" y="2560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168"/>
            <p:cNvSpPr/>
            <p:nvPr/>
          </p:nvSpPr>
          <p:spPr bwMode="auto">
            <a:xfrm>
              <a:off x="6175103" y="259733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169"/>
            <p:cNvSpPr/>
            <p:nvPr/>
          </p:nvSpPr>
          <p:spPr bwMode="auto">
            <a:xfrm>
              <a:off x="5821680" y="3048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70"/>
            <p:cNvSpPr/>
            <p:nvPr/>
          </p:nvSpPr>
          <p:spPr bwMode="auto">
            <a:xfrm>
              <a:off x="5593080" y="338255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171"/>
            <p:cNvSpPr/>
            <p:nvPr/>
          </p:nvSpPr>
          <p:spPr bwMode="auto">
            <a:xfrm>
              <a:off x="5638800" y="436444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172"/>
            <p:cNvSpPr/>
            <p:nvPr/>
          </p:nvSpPr>
          <p:spPr bwMode="auto">
            <a:xfrm>
              <a:off x="6934200" y="43738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Oval 173"/>
            <p:cNvSpPr/>
            <p:nvPr/>
          </p:nvSpPr>
          <p:spPr bwMode="auto">
            <a:xfrm>
              <a:off x="7207794" y="424978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174"/>
            <p:cNvSpPr/>
            <p:nvPr/>
          </p:nvSpPr>
          <p:spPr bwMode="auto">
            <a:xfrm>
              <a:off x="7522754" y="419680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175"/>
            <p:cNvSpPr/>
            <p:nvPr/>
          </p:nvSpPr>
          <p:spPr bwMode="auto">
            <a:xfrm>
              <a:off x="5800634" y="408504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176"/>
            <p:cNvSpPr/>
            <p:nvPr/>
          </p:nvSpPr>
          <p:spPr bwMode="auto">
            <a:xfrm>
              <a:off x="5565503" y="389418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177"/>
            <p:cNvSpPr/>
            <p:nvPr/>
          </p:nvSpPr>
          <p:spPr bwMode="auto">
            <a:xfrm>
              <a:off x="5712098" y="37323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Oval 178"/>
            <p:cNvSpPr/>
            <p:nvPr/>
          </p:nvSpPr>
          <p:spPr bwMode="auto">
            <a:xfrm>
              <a:off x="4672149" y="49834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179"/>
            <p:cNvSpPr/>
            <p:nvPr/>
          </p:nvSpPr>
          <p:spPr bwMode="auto">
            <a:xfrm>
              <a:off x="6092373" y="460102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Oval 180"/>
            <p:cNvSpPr/>
            <p:nvPr/>
          </p:nvSpPr>
          <p:spPr bwMode="auto">
            <a:xfrm>
              <a:off x="5135880" y="435718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Oval 181"/>
            <p:cNvSpPr/>
            <p:nvPr/>
          </p:nvSpPr>
          <p:spPr bwMode="auto">
            <a:xfrm>
              <a:off x="5364481" y="445080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182"/>
            <p:cNvSpPr/>
            <p:nvPr/>
          </p:nvSpPr>
          <p:spPr bwMode="auto">
            <a:xfrm>
              <a:off x="5257800" y="406762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183"/>
            <p:cNvSpPr/>
            <p:nvPr/>
          </p:nvSpPr>
          <p:spPr bwMode="auto">
            <a:xfrm>
              <a:off x="5526314" y="417648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Oval 184"/>
            <p:cNvSpPr/>
            <p:nvPr/>
          </p:nvSpPr>
          <p:spPr bwMode="auto">
            <a:xfrm>
              <a:off x="5440680" y="48310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Oval 185"/>
            <p:cNvSpPr/>
            <p:nvPr/>
          </p:nvSpPr>
          <p:spPr bwMode="auto">
            <a:xfrm>
              <a:off x="5074921" y="4826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186"/>
            <p:cNvSpPr/>
            <p:nvPr/>
          </p:nvSpPr>
          <p:spPr bwMode="auto">
            <a:xfrm>
              <a:off x="5233126" y="46467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187"/>
            <p:cNvSpPr/>
            <p:nvPr/>
          </p:nvSpPr>
          <p:spPr bwMode="auto">
            <a:xfrm>
              <a:off x="4867366" y="463150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188"/>
            <p:cNvSpPr/>
            <p:nvPr/>
          </p:nvSpPr>
          <p:spPr bwMode="auto">
            <a:xfrm>
              <a:off x="6730274" y="41895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189"/>
            <p:cNvSpPr/>
            <p:nvPr/>
          </p:nvSpPr>
          <p:spPr bwMode="auto">
            <a:xfrm>
              <a:off x="4868091" y="589642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190"/>
            <p:cNvSpPr/>
            <p:nvPr/>
          </p:nvSpPr>
          <p:spPr bwMode="auto">
            <a:xfrm>
              <a:off x="4739640" y="57803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191"/>
            <p:cNvSpPr/>
            <p:nvPr/>
          </p:nvSpPr>
          <p:spPr bwMode="auto">
            <a:xfrm>
              <a:off x="4622074" y="57803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192"/>
            <p:cNvSpPr/>
            <p:nvPr/>
          </p:nvSpPr>
          <p:spPr bwMode="auto">
            <a:xfrm>
              <a:off x="4446451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193"/>
            <p:cNvSpPr/>
            <p:nvPr/>
          </p:nvSpPr>
          <p:spPr bwMode="auto">
            <a:xfrm>
              <a:off x="4262847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94"/>
            <p:cNvSpPr/>
            <p:nvPr/>
          </p:nvSpPr>
          <p:spPr bwMode="auto">
            <a:xfrm>
              <a:off x="5821680" y="5105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196"/>
            <p:cNvSpPr/>
            <p:nvPr/>
          </p:nvSpPr>
          <p:spPr bwMode="auto">
            <a:xfrm>
              <a:off x="4907280" y="496896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Oval 197"/>
            <p:cNvSpPr/>
            <p:nvPr/>
          </p:nvSpPr>
          <p:spPr bwMode="auto">
            <a:xfrm>
              <a:off x="4360817" y="53688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Oval 198"/>
            <p:cNvSpPr/>
            <p:nvPr/>
          </p:nvSpPr>
          <p:spPr bwMode="auto">
            <a:xfrm>
              <a:off x="4191000" y="55306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Oval 199"/>
            <p:cNvSpPr/>
            <p:nvPr/>
          </p:nvSpPr>
          <p:spPr bwMode="auto">
            <a:xfrm>
              <a:off x="4105366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Oval 200"/>
            <p:cNvSpPr/>
            <p:nvPr/>
          </p:nvSpPr>
          <p:spPr bwMode="auto">
            <a:xfrm>
              <a:off x="6324600" y="6021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Oval 201"/>
            <p:cNvSpPr/>
            <p:nvPr/>
          </p:nvSpPr>
          <p:spPr bwMode="auto">
            <a:xfrm>
              <a:off x="6119223" y="6021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Oval 202"/>
            <p:cNvSpPr/>
            <p:nvPr/>
          </p:nvSpPr>
          <p:spPr bwMode="auto">
            <a:xfrm>
              <a:off x="5928360" y="6021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Oval 203"/>
            <p:cNvSpPr/>
            <p:nvPr/>
          </p:nvSpPr>
          <p:spPr bwMode="auto">
            <a:xfrm>
              <a:off x="5744754" y="60546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Oval 204"/>
            <p:cNvSpPr/>
            <p:nvPr/>
          </p:nvSpPr>
          <p:spPr bwMode="auto">
            <a:xfrm>
              <a:off x="5550989" y="60836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Oval 205"/>
            <p:cNvSpPr/>
            <p:nvPr/>
          </p:nvSpPr>
          <p:spPr bwMode="auto">
            <a:xfrm>
              <a:off x="5379357" y="59878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Oval 206"/>
            <p:cNvSpPr/>
            <p:nvPr/>
          </p:nvSpPr>
          <p:spPr bwMode="auto">
            <a:xfrm>
              <a:off x="5199743" y="59878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Oval 207"/>
            <p:cNvSpPr/>
            <p:nvPr/>
          </p:nvSpPr>
          <p:spPr bwMode="auto">
            <a:xfrm>
              <a:off x="5005251" y="598569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Oval 208"/>
            <p:cNvSpPr/>
            <p:nvPr/>
          </p:nvSpPr>
          <p:spPr bwMode="auto">
            <a:xfrm>
              <a:off x="5867400" y="571572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Oval 209"/>
            <p:cNvSpPr/>
            <p:nvPr/>
          </p:nvSpPr>
          <p:spPr bwMode="auto">
            <a:xfrm>
              <a:off x="6036491" y="548494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Oval 210"/>
            <p:cNvSpPr/>
            <p:nvPr/>
          </p:nvSpPr>
          <p:spPr bwMode="auto">
            <a:xfrm>
              <a:off x="6050280" y="5181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211"/>
            <p:cNvSpPr/>
            <p:nvPr/>
          </p:nvSpPr>
          <p:spPr bwMode="auto">
            <a:xfrm>
              <a:off x="6524171" y="54798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Oval 212"/>
            <p:cNvSpPr/>
            <p:nvPr/>
          </p:nvSpPr>
          <p:spPr bwMode="auto">
            <a:xfrm>
              <a:off x="6964680" y="4648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Oval 213"/>
            <p:cNvSpPr/>
            <p:nvPr/>
          </p:nvSpPr>
          <p:spPr bwMode="auto">
            <a:xfrm>
              <a:off x="5598887" y="57803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214"/>
            <p:cNvSpPr/>
            <p:nvPr/>
          </p:nvSpPr>
          <p:spPr bwMode="auto">
            <a:xfrm>
              <a:off x="5341258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215"/>
            <p:cNvSpPr/>
            <p:nvPr/>
          </p:nvSpPr>
          <p:spPr bwMode="auto">
            <a:xfrm>
              <a:off x="5105400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216"/>
            <p:cNvSpPr/>
            <p:nvPr/>
          </p:nvSpPr>
          <p:spPr bwMode="auto">
            <a:xfrm>
              <a:off x="4878977" y="559090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Oval 217"/>
            <p:cNvSpPr/>
            <p:nvPr/>
          </p:nvSpPr>
          <p:spPr bwMode="auto">
            <a:xfrm>
              <a:off x="4815840" y="537464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218"/>
            <p:cNvSpPr/>
            <p:nvPr/>
          </p:nvSpPr>
          <p:spPr bwMode="auto">
            <a:xfrm>
              <a:off x="4516846" y="546898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Oval 219"/>
            <p:cNvSpPr/>
            <p:nvPr/>
          </p:nvSpPr>
          <p:spPr bwMode="auto">
            <a:xfrm>
              <a:off x="6688183" y="483761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Oval 220"/>
            <p:cNvSpPr/>
            <p:nvPr/>
          </p:nvSpPr>
          <p:spPr bwMode="auto">
            <a:xfrm>
              <a:off x="6507480" y="4267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Oval 221"/>
            <p:cNvSpPr/>
            <p:nvPr/>
          </p:nvSpPr>
          <p:spPr bwMode="auto">
            <a:xfrm>
              <a:off x="7603308" y="3962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Oval 222"/>
            <p:cNvSpPr/>
            <p:nvPr/>
          </p:nvSpPr>
          <p:spPr bwMode="auto">
            <a:xfrm>
              <a:off x="6507480" y="5257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223"/>
            <p:cNvSpPr/>
            <p:nvPr/>
          </p:nvSpPr>
          <p:spPr bwMode="auto">
            <a:xfrm>
              <a:off x="6387011" y="571572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224"/>
            <p:cNvSpPr/>
            <p:nvPr/>
          </p:nvSpPr>
          <p:spPr bwMode="auto">
            <a:xfrm>
              <a:off x="6272349" y="541092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Oval 225"/>
            <p:cNvSpPr/>
            <p:nvPr/>
          </p:nvSpPr>
          <p:spPr bwMode="auto">
            <a:xfrm>
              <a:off x="6130109" y="5759269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226"/>
            <p:cNvSpPr/>
            <p:nvPr/>
          </p:nvSpPr>
          <p:spPr bwMode="auto">
            <a:xfrm>
              <a:off x="4602480" y="5181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227"/>
            <p:cNvSpPr/>
            <p:nvPr/>
          </p:nvSpPr>
          <p:spPr bwMode="auto">
            <a:xfrm>
              <a:off x="5428343" y="3657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228"/>
            <p:cNvSpPr/>
            <p:nvPr/>
          </p:nvSpPr>
          <p:spPr bwMode="auto">
            <a:xfrm>
              <a:off x="5987143" y="273449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Oval 229"/>
            <p:cNvSpPr/>
            <p:nvPr/>
          </p:nvSpPr>
          <p:spPr bwMode="auto">
            <a:xfrm>
              <a:off x="6629400" y="46024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Oval 230"/>
            <p:cNvSpPr/>
            <p:nvPr/>
          </p:nvSpPr>
          <p:spPr bwMode="auto">
            <a:xfrm>
              <a:off x="7725954" y="342900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Oval 231"/>
            <p:cNvSpPr/>
            <p:nvPr/>
          </p:nvSpPr>
          <p:spPr bwMode="auto">
            <a:xfrm>
              <a:off x="8183880" y="2788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Oval 232"/>
            <p:cNvSpPr/>
            <p:nvPr/>
          </p:nvSpPr>
          <p:spPr bwMode="auto">
            <a:xfrm>
              <a:off x="6947263" y="49152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Oval 233"/>
            <p:cNvSpPr/>
            <p:nvPr/>
          </p:nvSpPr>
          <p:spPr bwMode="auto">
            <a:xfrm rot="18889105">
              <a:off x="6190384" y="3104445"/>
              <a:ext cx="737913" cy="35829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Oval 234"/>
            <p:cNvSpPr/>
            <p:nvPr/>
          </p:nvSpPr>
          <p:spPr bwMode="auto">
            <a:xfrm rot="18889105">
              <a:off x="6940103" y="2875845"/>
              <a:ext cx="737913" cy="35829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Oval 235"/>
            <p:cNvSpPr/>
            <p:nvPr/>
          </p:nvSpPr>
          <p:spPr bwMode="auto">
            <a:xfrm rot="18889105">
              <a:off x="7168703" y="3409245"/>
              <a:ext cx="737913" cy="35829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Oval 236"/>
            <p:cNvSpPr/>
            <p:nvPr/>
          </p:nvSpPr>
          <p:spPr bwMode="auto">
            <a:xfrm>
              <a:off x="4876800" y="5181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95"/>
            <p:cNvSpPr/>
            <p:nvPr/>
          </p:nvSpPr>
          <p:spPr bwMode="auto">
            <a:xfrm>
              <a:off x="4129314" y="5987869"/>
              <a:ext cx="2500086" cy="367937"/>
            </a:xfrm>
            <a:custGeom>
              <a:avLst/>
              <a:gdLst>
                <a:gd name="connsiteX0" fmla="*/ 0 w 2641600"/>
                <a:gd name="connsiteY0" fmla="*/ 0 h 333828"/>
                <a:gd name="connsiteX1" fmla="*/ 72572 w 2641600"/>
                <a:gd name="connsiteY1" fmla="*/ 14514 h 333828"/>
                <a:gd name="connsiteX2" fmla="*/ 116115 w 2641600"/>
                <a:gd name="connsiteY2" fmla="*/ 29028 h 333828"/>
                <a:gd name="connsiteX3" fmla="*/ 609600 w 2641600"/>
                <a:gd name="connsiteY3" fmla="*/ 43542 h 333828"/>
                <a:gd name="connsiteX4" fmla="*/ 783772 w 2641600"/>
                <a:gd name="connsiteY4" fmla="*/ 72571 h 333828"/>
                <a:gd name="connsiteX5" fmla="*/ 827315 w 2641600"/>
                <a:gd name="connsiteY5" fmla="*/ 116114 h 333828"/>
                <a:gd name="connsiteX6" fmla="*/ 914400 w 2641600"/>
                <a:gd name="connsiteY6" fmla="*/ 159657 h 333828"/>
                <a:gd name="connsiteX7" fmla="*/ 1030515 w 2641600"/>
                <a:gd name="connsiteY7" fmla="*/ 232228 h 333828"/>
                <a:gd name="connsiteX8" fmla="*/ 1074057 w 2641600"/>
                <a:gd name="connsiteY8" fmla="*/ 246742 h 333828"/>
                <a:gd name="connsiteX9" fmla="*/ 1117600 w 2641600"/>
                <a:gd name="connsiteY9" fmla="*/ 261257 h 333828"/>
                <a:gd name="connsiteX10" fmla="*/ 1320800 w 2641600"/>
                <a:gd name="connsiteY10" fmla="*/ 232228 h 333828"/>
                <a:gd name="connsiteX11" fmla="*/ 1480457 w 2641600"/>
                <a:gd name="connsiteY11" fmla="*/ 246742 h 333828"/>
                <a:gd name="connsiteX12" fmla="*/ 1524000 w 2641600"/>
                <a:gd name="connsiteY12" fmla="*/ 261257 h 333828"/>
                <a:gd name="connsiteX13" fmla="*/ 1567543 w 2641600"/>
                <a:gd name="connsiteY13" fmla="*/ 290285 h 333828"/>
                <a:gd name="connsiteX14" fmla="*/ 1654629 w 2641600"/>
                <a:gd name="connsiteY14" fmla="*/ 319314 h 333828"/>
                <a:gd name="connsiteX15" fmla="*/ 1698172 w 2641600"/>
                <a:gd name="connsiteY15" fmla="*/ 333828 h 333828"/>
                <a:gd name="connsiteX16" fmla="*/ 1799772 w 2641600"/>
                <a:gd name="connsiteY16" fmla="*/ 304800 h 333828"/>
                <a:gd name="connsiteX17" fmla="*/ 1886857 w 2641600"/>
                <a:gd name="connsiteY17" fmla="*/ 275771 h 333828"/>
                <a:gd name="connsiteX18" fmla="*/ 2481943 w 2641600"/>
                <a:gd name="connsiteY18" fmla="*/ 246742 h 333828"/>
                <a:gd name="connsiteX19" fmla="*/ 2569029 w 2641600"/>
                <a:gd name="connsiteY19" fmla="*/ 203200 h 333828"/>
                <a:gd name="connsiteX20" fmla="*/ 2612572 w 2641600"/>
                <a:gd name="connsiteY20" fmla="*/ 188685 h 333828"/>
                <a:gd name="connsiteX21" fmla="*/ 2641600 w 2641600"/>
                <a:gd name="connsiteY21" fmla="*/ 174171 h 33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41600" h="333828">
                  <a:moveTo>
                    <a:pt x="0" y="0"/>
                  </a:moveTo>
                  <a:cubicBezTo>
                    <a:pt x="24191" y="4838"/>
                    <a:pt x="48639" y="8531"/>
                    <a:pt x="72572" y="14514"/>
                  </a:cubicBezTo>
                  <a:cubicBezTo>
                    <a:pt x="87415" y="18225"/>
                    <a:pt x="100838" y="28202"/>
                    <a:pt x="116115" y="29028"/>
                  </a:cubicBezTo>
                  <a:cubicBezTo>
                    <a:pt x="280441" y="37910"/>
                    <a:pt x="445105" y="38704"/>
                    <a:pt x="609600" y="43542"/>
                  </a:cubicBezTo>
                  <a:cubicBezTo>
                    <a:pt x="612004" y="43885"/>
                    <a:pt x="766796" y="64083"/>
                    <a:pt x="783772" y="72571"/>
                  </a:cubicBezTo>
                  <a:cubicBezTo>
                    <a:pt x="802131" y="81751"/>
                    <a:pt x="810236" y="104728"/>
                    <a:pt x="827315" y="116114"/>
                  </a:cubicBezTo>
                  <a:cubicBezTo>
                    <a:pt x="854319" y="134117"/>
                    <a:pt x="885372" y="145143"/>
                    <a:pt x="914400" y="159657"/>
                  </a:cubicBezTo>
                  <a:cubicBezTo>
                    <a:pt x="960402" y="228660"/>
                    <a:pt x="926880" y="197683"/>
                    <a:pt x="1030515" y="232228"/>
                  </a:cubicBezTo>
                  <a:lnTo>
                    <a:pt x="1074057" y="246742"/>
                  </a:lnTo>
                  <a:lnTo>
                    <a:pt x="1117600" y="261257"/>
                  </a:lnTo>
                  <a:cubicBezTo>
                    <a:pt x="1160938" y="254034"/>
                    <a:pt x="1284464" y="232228"/>
                    <a:pt x="1320800" y="232228"/>
                  </a:cubicBezTo>
                  <a:cubicBezTo>
                    <a:pt x="1374238" y="232228"/>
                    <a:pt x="1427238" y="241904"/>
                    <a:pt x="1480457" y="246742"/>
                  </a:cubicBezTo>
                  <a:cubicBezTo>
                    <a:pt x="1494971" y="251580"/>
                    <a:pt x="1510316" y="254415"/>
                    <a:pt x="1524000" y="261257"/>
                  </a:cubicBezTo>
                  <a:cubicBezTo>
                    <a:pt x="1539602" y="269058"/>
                    <a:pt x="1551603" y="283200"/>
                    <a:pt x="1567543" y="290285"/>
                  </a:cubicBezTo>
                  <a:cubicBezTo>
                    <a:pt x="1595505" y="302712"/>
                    <a:pt x="1625600" y="309638"/>
                    <a:pt x="1654629" y="319314"/>
                  </a:cubicBezTo>
                  <a:lnTo>
                    <a:pt x="1698172" y="333828"/>
                  </a:lnTo>
                  <a:cubicBezTo>
                    <a:pt x="1732039" y="324152"/>
                    <a:pt x="1766108" y="315158"/>
                    <a:pt x="1799772" y="304800"/>
                  </a:cubicBezTo>
                  <a:cubicBezTo>
                    <a:pt x="1829018" y="295801"/>
                    <a:pt x="1857829" y="285447"/>
                    <a:pt x="1886857" y="275771"/>
                  </a:cubicBezTo>
                  <a:cubicBezTo>
                    <a:pt x="2104867" y="203101"/>
                    <a:pt x="1915193" y="261657"/>
                    <a:pt x="2481943" y="246742"/>
                  </a:cubicBezTo>
                  <a:cubicBezTo>
                    <a:pt x="2591383" y="210263"/>
                    <a:pt x="2456491" y="259469"/>
                    <a:pt x="2569029" y="203200"/>
                  </a:cubicBezTo>
                  <a:cubicBezTo>
                    <a:pt x="2582713" y="196358"/>
                    <a:pt x="2598367" y="194367"/>
                    <a:pt x="2612572" y="188685"/>
                  </a:cubicBezTo>
                  <a:cubicBezTo>
                    <a:pt x="2622616" y="184667"/>
                    <a:pt x="2631924" y="179009"/>
                    <a:pt x="2641600" y="174171"/>
                  </a:cubicBezTo>
                </a:path>
              </a:pathLst>
            </a:cu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Hexagon 119"/>
            <p:cNvSpPr/>
            <p:nvPr/>
          </p:nvSpPr>
          <p:spPr bwMode="auto">
            <a:xfrm>
              <a:off x="5105400" y="5073469"/>
              <a:ext cx="762000" cy="68580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Oval 237"/>
            <p:cNvSpPr/>
            <p:nvPr/>
          </p:nvSpPr>
          <p:spPr bwMode="auto">
            <a:xfrm>
              <a:off x="5745480" y="49072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41" name="Straight Arrow Connector 240"/>
            <p:cNvCxnSpPr/>
            <p:nvPr/>
          </p:nvCxnSpPr>
          <p:spPr bwMode="auto">
            <a:xfrm>
              <a:off x="6357257" y="2286000"/>
              <a:ext cx="2149566" cy="0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2" name="Straight Arrow Connector 241"/>
            <p:cNvCxnSpPr/>
            <p:nvPr/>
          </p:nvCxnSpPr>
          <p:spPr bwMode="auto">
            <a:xfrm flipH="1">
              <a:off x="3962400" y="6477000"/>
              <a:ext cx="2417354" cy="0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TextBox 2"/>
          <p:cNvSpPr txBox="1"/>
          <p:nvPr/>
        </p:nvSpPr>
        <p:spPr>
          <a:xfrm>
            <a:off x="1535611" y="109038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Micro-diamonds, other phases settle in magma chamber(?)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Remnant liquid rich in C, incompatibles (U, REE)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Bubbles are trapped, but tend to rise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696031" y="1084945"/>
            <a:ext cx="8730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Sudden shear event deforms bubbles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Pressure change massively increases diamond nucleation rate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&lt;1 µm diamonds nucleate, deform while growing</a:t>
            </a:r>
          </a:p>
        </p:txBody>
      </p:sp>
    </p:spTree>
    <p:extLst>
      <p:ext uri="{BB962C8B-B14F-4D97-AF65-F5344CB8AC3E}">
        <p14:creationId xmlns:p14="http://schemas.microsoft.com/office/powerpoint/2010/main" val="371232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/>
      <p:bldP spid="3" grpId="0"/>
      <p:bldP spid="24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685800"/>
          </a:xfrm>
        </p:spPr>
        <p:txBody>
          <a:bodyPr/>
          <a:lstStyle/>
          <a:p>
            <a:r>
              <a:rPr lang="en-US" dirty="0"/>
              <a:t>A rough model</a:t>
            </a:r>
          </a:p>
        </p:txBody>
      </p:sp>
      <p:grpSp>
        <p:nvGrpSpPr>
          <p:cNvPr id="245" name="Group 244"/>
          <p:cNvGrpSpPr/>
          <p:nvPr/>
        </p:nvGrpSpPr>
        <p:grpSpPr>
          <a:xfrm>
            <a:off x="2497910" y="2327366"/>
            <a:ext cx="2683691" cy="3921034"/>
            <a:chOff x="973909" y="1981200"/>
            <a:chExt cx="2683691" cy="3921034"/>
          </a:xfrm>
        </p:grpSpPr>
        <p:sp>
          <p:nvSpPr>
            <p:cNvPr id="4" name="Oval 3"/>
            <p:cNvSpPr/>
            <p:nvPr/>
          </p:nvSpPr>
          <p:spPr bwMode="auto">
            <a:xfrm>
              <a:off x="1796869" y="3657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Hexagon 4"/>
            <p:cNvSpPr/>
            <p:nvPr/>
          </p:nvSpPr>
          <p:spPr bwMode="auto">
            <a:xfrm>
              <a:off x="2025469" y="4617720"/>
              <a:ext cx="762000" cy="68580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2174966" y="2338977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132149" y="3703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025469" y="3429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360749" y="3429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330269" y="4312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284549" y="4008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635069" y="4419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2787469" y="4693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2787469" y="4998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720669" y="4236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2055949" y="4312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436949" y="3703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1446349" y="2026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415869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1751149" y="1981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1674949" y="2255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903549" y="2438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949269" y="21793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2635069" y="2407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2787469" y="2103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2524760" y="2133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2223589" y="20646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873069" y="3931920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2649583" y="2884716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1492069" y="2560320"/>
              <a:ext cx="457200" cy="4572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Hexagon 30"/>
            <p:cNvSpPr/>
            <p:nvPr/>
          </p:nvSpPr>
          <p:spPr bwMode="auto">
            <a:xfrm>
              <a:off x="1507309" y="3095171"/>
              <a:ext cx="594360" cy="50292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Hexagon 31"/>
            <p:cNvSpPr/>
            <p:nvPr/>
          </p:nvSpPr>
          <p:spPr bwMode="auto">
            <a:xfrm>
              <a:off x="1248229" y="3032760"/>
              <a:ext cx="396240" cy="365760"/>
            </a:xfrm>
            <a:prstGeom prst="hexag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2635069" y="3855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3061789" y="3124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2467429" y="3093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2315029" y="2819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2574109" y="26590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3131458" y="25450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3051629" y="283609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2857138" y="2651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2211251" y="3200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1857829" y="4556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2037806" y="29848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1979749" y="2743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2939869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1172029" y="248266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1238795" y="275844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2711269" y="3581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3046549" y="35197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2619829" y="33375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2869476" y="33092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3243944" y="33498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3089366" y="2103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1217749" y="214013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973909" y="263071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1002212" y="292680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1629229" y="39086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3066869" y="40458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2914469" y="37940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3229429" y="37410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507309" y="362929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1272178" y="34384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1040675" y="32766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311366" y="464457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2595156" y="41452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1013098" y="390144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368698" y="399505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989149" y="36118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1232989" y="372073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1553029" y="44805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1290321" y="437025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1448526" y="41910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1094378" y="4175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3"/>
            <p:cNvSpPr/>
            <p:nvPr/>
          </p:nvSpPr>
          <p:spPr bwMode="auto">
            <a:xfrm>
              <a:off x="2436949" y="37338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4"/>
            <p:cNvSpPr/>
            <p:nvPr/>
          </p:nvSpPr>
          <p:spPr bwMode="auto">
            <a:xfrm>
              <a:off x="1864360" y="544068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5"/>
            <p:cNvSpPr/>
            <p:nvPr/>
          </p:nvSpPr>
          <p:spPr bwMode="auto">
            <a:xfrm>
              <a:off x="1735909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6"/>
            <p:cNvSpPr/>
            <p:nvPr/>
          </p:nvSpPr>
          <p:spPr bwMode="auto">
            <a:xfrm>
              <a:off x="1618343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1442720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1259116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1657533" y="4694646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1080589" y="45132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1357086" y="491308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1187269" y="50749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1101635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3320869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3115492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2924629" y="5566228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8"/>
            <p:cNvSpPr/>
            <p:nvPr/>
          </p:nvSpPr>
          <p:spPr bwMode="auto">
            <a:xfrm>
              <a:off x="2741023" y="559888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2547258" y="562791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2375626" y="5532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2196012" y="55321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2001520" y="552994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2863669" y="5259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3032760" y="50292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3046549" y="48180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3116218" y="455676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3123475" y="428461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2595156" y="5324565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2337527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100"/>
            <p:cNvSpPr/>
            <p:nvPr/>
          </p:nvSpPr>
          <p:spPr bwMode="auto">
            <a:xfrm>
              <a:off x="2101669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1"/>
            <p:cNvSpPr/>
            <p:nvPr/>
          </p:nvSpPr>
          <p:spPr bwMode="auto">
            <a:xfrm>
              <a:off x="1875246" y="513515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102"/>
            <p:cNvSpPr/>
            <p:nvPr/>
          </p:nvSpPr>
          <p:spPr bwMode="auto">
            <a:xfrm>
              <a:off x="1812109" y="491889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103"/>
            <p:cNvSpPr/>
            <p:nvPr/>
          </p:nvSpPr>
          <p:spPr bwMode="auto">
            <a:xfrm>
              <a:off x="1513115" y="501323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104"/>
            <p:cNvSpPr/>
            <p:nvPr/>
          </p:nvSpPr>
          <p:spPr bwMode="auto">
            <a:xfrm>
              <a:off x="2903583" y="43818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5"/>
            <p:cNvSpPr/>
            <p:nvPr/>
          </p:nvSpPr>
          <p:spPr bwMode="auto">
            <a:xfrm>
              <a:off x="2848429" y="4083594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6"/>
            <p:cNvSpPr/>
            <p:nvPr/>
          </p:nvSpPr>
          <p:spPr bwMode="auto">
            <a:xfrm>
              <a:off x="3309983" y="399578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107"/>
            <p:cNvSpPr/>
            <p:nvPr/>
          </p:nvSpPr>
          <p:spPr bwMode="auto">
            <a:xfrm>
              <a:off x="3351349" y="464457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108"/>
            <p:cNvSpPr/>
            <p:nvPr/>
          </p:nvSpPr>
          <p:spPr bwMode="auto">
            <a:xfrm>
              <a:off x="3383280" y="52599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09"/>
            <p:cNvSpPr/>
            <p:nvPr/>
          </p:nvSpPr>
          <p:spPr bwMode="auto">
            <a:xfrm>
              <a:off x="3268618" y="495517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10"/>
            <p:cNvSpPr/>
            <p:nvPr/>
          </p:nvSpPr>
          <p:spPr bwMode="auto">
            <a:xfrm>
              <a:off x="3126378" y="53035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111"/>
            <p:cNvSpPr/>
            <p:nvPr/>
          </p:nvSpPr>
          <p:spPr bwMode="auto">
            <a:xfrm>
              <a:off x="1111069" y="4787537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12"/>
            <p:cNvSpPr/>
            <p:nvPr/>
          </p:nvSpPr>
          <p:spPr bwMode="auto">
            <a:xfrm>
              <a:off x="989149" y="205740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113"/>
            <p:cNvSpPr/>
            <p:nvPr/>
          </p:nvSpPr>
          <p:spPr bwMode="auto">
            <a:xfrm>
              <a:off x="1029789" y="227729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Oval 114"/>
            <p:cNvSpPr/>
            <p:nvPr/>
          </p:nvSpPr>
          <p:spPr bwMode="auto">
            <a:xfrm>
              <a:off x="3368766" y="4319451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Oval 115"/>
            <p:cNvSpPr/>
            <p:nvPr/>
          </p:nvSpPr>
          <p:spPr bwMode="auto">
            <a:xfrm>
              <a:off x="3268618" y="2973252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116"/>
            <p:cNvSpPr/>
            <p:nvPr/>
          </p:nvSpPr>
          <p:spPr bwMode="auto">
            <a:xfrm>
              <a:off x="3226526" y="233172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117"/>
            <p:cNvSpPr/>
            <p:nvPr/>
          </p:nvSpPr>
          <p:spPr bwMode="auto">
            <a:xfrm>
              <a:off x="3298372" y="2705463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1125583" y="5532120"/>
              <a:ext cx="2500086" cy="367937"/>
            </a:xfrm>
            <a:custGeom>
              <a:avLst/>
              <a:gdLst>
                <a:gd name="connsiteX0" fmla="*/ 0 w 2641600"/>
                <a:gd name="connsiteY0" fmla="*/ 0 h 333828"/>
                <a:gd name="connsiteX1" fmla="*/ 72572 w 2641600"/>
                <a:gd name="connsiteY1" fmla="*/ 14514 h 333828"/>
                <a:gd name="connsiteX2" fmla="*/ 116115 w 2641600"/>
                <a:gd name="connsiteY2" fmla="*/ 29028 h 333828"/>
                <a:gd name="connsiteX3" fmla="*/ 609600 w 2641600"/>
                <a:gd name="connsiteY3" fmla="*/ 43542 h 333828"/>
                <a:gd name="connsiteX4" fmla="*/ 783772 w 2641600"/>
                <a:gd name="connsiteY4" fmla="*/ 72571 h 333828"/>
                <a:gd name="connsiteX5" fmla="*/ 827315 w 2641600"/>
                <a:gd name="connsiteY5" fmla="*/ 116114 h 333828"/>
                <a:gd name="connsiteX6" fmla="*/ 914400 w 2641600"/>
                <a:gd name="connsiteY6" fmla="*/ 159657 h 333828"/>
                <a:gd name="connsiteX7" fmla="*/ 1030515 w 2641600"/>
                <a:gd name="connsiteY7" fmla="*/ 232228 h 333828"/>
                <a:gd name="connsiteX8" fmla="*/ 1074057 w 2641600"/>
                <a:gd name="connsiteY8" fmla="*/ 246742 h 333828"/>
                <a:gd name="connsiteX9" fmla="*/ 1117600 w 2641600"/>
                <a:gd name="connsiteY9" fmla="*/ 261257 h 333828"/>
                <a:gd name="connsiteX10" fmla="*/ 1320800 w 2641600"/>
                <a:gd name="connsiteY10" fmla="*/ 232228 h 333828"/>
                <a:gd name="connsiteX11" fmla="*/ 1480457 w 2641600"/>
                <a:gd name="connsiteY11" fmla="*/ 246742 h 333828"/>
                <a:gd name="connsiteX12" fmla="*/ 1524000 w 2641600"/>
                <a:gd name="connsiteY12" fmla="*/ 261257 h 333828"/>
                <a:gd name="connsiteX13" fmla="*/ 1567543 w 2641600"/>
                <a:gd name="connsiteY13" fmla="*/ 290285 h 333828"/>
                <a:gd name="connsiteX14" fmla="*/ 1654629 w 2641600"/>
                <a:gd name="connsiteY14" fmla="*/ 319314 h 333828"/>
                <a:gd name="connsiteX15" fmla="*/ 1698172 w 2641600"/>
                <a:gd name="connsiteY15" fmla="*/ 333828 h 333828"/>
                <a:gd name="connsiteX16" fmla="*/ 1799772 w 2641600"/>
                <a:gd name="connsiteY16" fmla="*/ 304800 h 333828"/>
                <a:gd name="connsiteX17" fmla="*/ 1886857 w 2641600"/>
                <a:gd name="connsiteY17" fmla="*/ 275771 h 333828"/>
                <a:gd name="connsiteX18" fmla="*/ 2481943 w 2641600"/>
                <a:gd name="connsiteY18" fmla="*/ 246742 h 333828"/>
                <a:gd name="connsiteX19" fmla="*/ 2569029 w 2641600"/>
                <a:gd name="connsiteY19" fmla="*/ 203200 h 333828"/>
                <a:gd name="connsiteX20" fmla="*/ 2612572 w 2641600"/>
                <a:gd name="connsiteY20" fmla="*/ 188685 h 333828"/>
                <a:gd name="connsiteX21" fmla="*/ 2641600 w 2641600"/>
                <a:gd name="connsiteY21" fmla="*/ 174171 h 33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41600" h="333828">
                  <a:moveTo>
                    <a:pt x="0" y="0"/>
                  </a:moveTo>
                  <a:cubicBezTo>
                    <a:pt x="24191" y="4838"/>
                    <a:pt x="48639" y="8531"/>
                    <a:pt x="72572" y="14514"/>
                  </a:cubicBezTo>
                  <a:cubicBezTo>
                    <a:pt x="87415" y="18225"/>
                    <a:pt x="100838" y="28202"/>
                    <a:pt x="116115" y="29028"/>
                  </a:cubicBezTo>
                  <a:cubicBezTo>
                    <a:pt x="280441" y="37910"/>
                    <a:pt x="445105" y="38704"/>
                    <a:pt x="609600" y="43542"/>
                  </a:cubicBezTo>
                  <a:cubicBezTo>
                    <a:pt x="612004" y="43885"/>
                    <a:pt x="766796" y="64083"/>
                    <a:pt x="783772" y="72571"/>
                  </a:cubicBezTo>
                  <a:cubicBezTo>
                    <a:pt x="802131" y="81751"/>
                    <a:pt x="810236" y="104728"/>
                    <a:pt x="827315" y="116114"/>
                  </a:cubicBezTo>
                  <a:cubicBezTo>
                    <a:pt x="854319" y="134117"/>
                    <a:pt x="885372" y="145143"/>
                    <a:pt x="914400" y="159657"/>
                  </a:cubicBezTo>
                  <a:cubicBezTo>
                    <a:pt x="960402" y="228660"/>
                    <a:pt x="926880" y="197683"/>
                    <a:pt x="1030515" y="232228"/>
                  </a:cubicBezTo>
                  <a:lnTo>
                    <a:pt x="1074057" y="246742"/>
                  </a:lnTo>
                  <a:lnTo>
                    <a:pt x="1117600" y="261257"/>
                  </a:lnTo>
                  <a:cubicBezTo>
                    <a:pt x="1160938" y="254034"/>
                    <a:pt x="1284464" y="232228"/>
                    <a:pt x="1320800" y="232228"/>
                  </a:cubicBezTo>
                  <a:cubicBezTo>
                    <a:pt x="1374238" y="232228"/>
                    <a:pt x="1427238" y="241904"/>
                    <a:pt x="1480457" y="246742"/>
                  </a:cubicBezTo>
                  <a:cubicBezTo>
                    <a:pt x="1494971" y="251580"/>
                    <a:pt x="1510316" y="254415"/>
                    <a:pt x="1524000" y="261257"/>
                  </a:cubicBezTo>
                  <a:cubicBezTo>
                    <a:pt x="1539602" y="269058"/>
                    <a:pt x="1551603" y="283200"/>
                    <a:pt x="1567543" y="290285"/>
                  </a:cubicBezTo>
                  <a:cubicBezTo>
                    <a:pt x="1595505" y="302712"/>
                    <a:pt x="1625600" y="309638"/>
                    <a:pt x="1654629" y="319314"/>
                  </a:cubicBezTo>
                  <a:lnTo>
                    <a:pt x="1698172" y="333828"/>
                  </a:lnTo>
                  <a:cubicBezTo>
                    <a:pt x="1732039" y="324152"/>
                    <a:pt x="1766108" y="315158"/>
                    <a:pt x="1799772" y="304800"/>
                  </a:cubicBezTo>
                  <a:cubicBezTo>
                    <a:pt x="1829018" y="295801"/>
                    <a:pt x="1857829" y="285447"/>
                    <a:pt x="1886857" y="275771"/>
                  </a:cubicBezTo>
                  <a:cubicBezTo>
                    <a:pt x="2104867" y="203101"/>
                    <a:pt x="1915193" y="261657"/>
                    <a:pt x="2481943" y="246742"/>
                  </a:cubicBezTo>
                  <a:cubicBezTo>
                    <a:pt x="2591383" y="210263"/>
                    <a:pt x="2456491" y="259469"/>
                    <a:pt x="2569029" y="203200"/>
                  </a:cubicBezTo>
                  <a:cubicBezTo>
                    <a:pt x="2582713" y="196358"/>
                    <a:pt x="2598367" y="194367"/>
                    <a:pt x="2612572" y="188685"/>
                  </a:cubicBezTo>
                  <a:cubicBezTo>
                    <a:pt x="2622616" y="184667"/>
                    <a:pt x="2631924" y="179009"/>
                    <a:pt x="2641600" y="174171"/>
                  </a:cubicBezTo>
                </a:path>
              </a:pathLst>
            </a:cu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9" name="Parallelogram 238"/>
          <p:cNvSpPr/>
          <p:nvPr/>
        </p:nvSpPr>
        <p:spPr bwMode="auto">
          <a:xfrm>
            <a:off x="5653314" y="2759892"/>
            <a:ext cx="4481286" cy="3294743"/>
          </a:xfrm>
          <a:prstGeom prst="parallelogram">
            <a:avLst>
              <a:gd name="adj" fmla="val 62250"/>
            </a:avLst>
          </a:prstGeom>
          <a:solidFill>
            <a:schemeClr val="accent1">
              <a:alpha val="51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8"/>
          <p:cNvSpPr/>
          <p:nvPr/>
        </p:nvSpPr>
        <p:spPr bwMode="auto">
          <a:xfrm>
            <a:off x="7543800" y="4038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Oval 121"/>
          <p:cNvSpPr/>
          <p:nvPr/>
        </p:nvSpPr>
        <p:spPr bwMode="auto">
          <a:xfrm>
            <a:off x="7848600" y="4038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Oval 122"/>
          <p:cNvSpPr/>
          <p:nvPr/>
        </p:nvSpPr>
        <p:spPr bwMode="auto">
          <a:xfrm>
            <a:off x="8136708" y="3657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123"/>
          <p:cNvSpPr/>
          <p:nvPr/>
        </p:nvSpPr>
        <p:spPr bwMode="auto">
          <a:xfrm>
            <a:off x="8178074" y="38847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Oval 124"/>
          <p:cNvSpPr/>
          <p:nvPr/>
        </p:nvSpPr>
        <p:spPr bwMode="auto">
          <a:xfrm>
            <a:off x="7638869" y="48768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Oval 125"/>
          <p:cNvSpPr/>
          <p:nvPr/>
        </p:nvSpPr>
        <p:spPr bwMode="auto">
          <a:xfrm>
            <a:off x="7848600" y="44958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6"/>
          <p:cNvSpPr/>
          <p:nvPr/>
        </p:nvSpPr>
        <p:spPr bwMode="auto">
          <a:xfrm>
            <a:off x="7943669" y="48753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Oval 127"/>
          <p:cNvSpPr/>
          <p:nvPr/>
        </p:nvSpPr>
        <p:spPr bwMode="auto">
          <a:xfrm>
            <a:off x="8260080" y="51496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Oval 128"/>
          <p:cNvSpPr/>
          <p:nvPr/>
        </p:nvSpPr>
        <p:spPr bwMode="auto">
          <a:xfrm>
            <a:off x="7315200" y="54544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Oval 129"/>
          <p:cNvSpPr/>
          <p:nvPr/>
        </p:nvSpPr>
        <p:spPr bwMode="auto">
          <a:xfrm>
            <a:off x="7029269" y="45720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Oval 130"/>
          <p:cNvSpPr/>
          <p:nvPr/>
        </p:nvSpPr>
        <p:spPr bwMode="auto">
          <a:xfrm>
            <a:off x="7364549" y="47686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Oval 131"/>
          <p:cNvSpPr/>
          <p:nvPr/>
        </p:nvSpPr>
        <p:spPr bwMode="auto">
          <a:xfrm>
            <a:off x="8254274" y="41590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Oval 132"/>
          <p:cNvSpPr/>
          <p:nvPr/>
        </p:nvSpPr>
        <p:spPr bwMode="auto">
          <a:xfrm>
            <a:off x="7955280" y="25450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Oval 133"/>
          <p:cNvSpPr/>
          <p:nvPr/>
        </p:nvSpPr>
        <p:spPr bwMode="auto">
          <a:xfrm>
            <a:off x="7897223" y="27889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Oval 134"/>
          <p:cNvSpPr/>
          <p:nvPr/>
        </p:nvSpPr>
        <p:spPr bwMode="auto">
          <a:xfrm>
            <a:off x="9860280" y="2598057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Oval 135"/>
          <p:cNvSpPr/>
          <p:nvPr/>
        </p:nvSpPr>
        <p:spPr bwMode="auto">
          <a:xfrm>
            <a:off x="8156303" y="27127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Oval 136"/>
          <p:cNvSpPr/>
          <p:nvPr/>
        </p:nvSpPr>
        <p:spPr bwMode="auto">
          <a:xfrm>
            <a:off x="8384903" y="2895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Oval 137"/>
          <p:cNvSpPr/>
          <p:nvPr/>
        </p:nvSpPr>
        <p:spPr bwMode="auto">
          <a:xfrm>
            <a:off x="8430623" y="26365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Oval 138"/>
          <p:cNvSpPr/>
          <p:nvPr/>
        </p:nvSpPr>
        <p:spPr bwMode="auto">
          <a:xfrm>
            <a:off x="9116423" y="28651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Oval 139"/>
          <p:cNvSpPr/>
          <p:nvPr/>
        </p:nvSpPr>
        <p:spPr bwMode="auto">
          <a:xfrm>
            <a:off x="9268823" y="25603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Oval 140"/>
          <p:cNvSpPr/>
          <p:nvPr/>
        </p:nvSpPr>
        <p:spPr bwMode="auto">
          <a:xfrm>
            <a:off x="9006114" y="25908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Oval 141"/>
          <p:cNvSpPr/>
          <p:nvPr/>
        </p:nvSpPr>
        <p:spPr bwMode="auto">
          <a:xfrm>
            <a:off x="8704943" y="2521857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Oval 142"/>
          <p:cNvSpPr/>
          <p:nvPr/>
        </p:nvSpPr>
        <p:spPr bwMode="auto">
          <a:xfrm rot="18889105">
            <a:off x="7244904" y="4323645"/>
            <a:ext cx="737913" cy="358294"/>
          </a:xfrm>
          <a:prstGeom prst="ellipse">
            <a:avLst/>
          </a:prstGeom>
          <a:pattFill prst="solidDmnd">
            <a:fgClr>
              <a:schemeClr val="accent2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Hexagon 145"/>
          <p:cNvSpPr/>
          <p:nvPr/>
        </p:nvSpPr>
        <p:spPr bwMode="auto">
          <a:xfrm>
            <a:off x="7588068" y="3550920"/>
            <a:ext cx="594360" cy="502920"/>
          </a:xfrm>
          <a:prstGeom prst="hexagon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Hexagon 146"/>
          <p:cNvSpPr/>
          <p:nvPr/>
        </p:nvSpPr>
        <p:spPr bwMode="auto">
          <a:xfrm>
            <a:off x="7328988" y="3429000"/>
            <a:ext cx="396240" cy="365760"/>
          </a:xfrm>
          <a:prstGeom prst="hexagon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Oval 147"/>
          <p:cNvSpPr/>
          <p:nvPr/>
        </p:nvSpPr>
        <p:spPr bwMode="auto">
          <a:xfrm>
            <a:off x="8763000" y="45262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Oval 148"/>
          <p:cNvSpPr/>
          <p:nvPr/>
        </p:nvSpPr>
        <p:spPr bwMode="auto">
          <a:xfrm>
            <a:off x="8610600" y="33070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Oval 149"/>
          <p:cNvSpPr/>
          <p:nvPr/>
        </p:nvSpPr>
        <p:spPr bwMode="auto">
          <a:xfrm>
            <a:off x="8336280" y="35052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Oval 150"/>
          <p:cNvSpPr/>
          <p:nvPr/>
        </p:nvSpPr>
        <p:spPr bwMode="auto">
          <a:xfrm>
            <a:off x="9439365" y="32751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Oval 151"/>
          <p:cNvSpPr/>
          <p:nvPr/>
        </p:nvSpPr>
        <p:spPr bwMode="auto">
          <a:xfrm>
            <a:off x="8907417" y="311476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Oval 152"/>
          <p:cNvSpPr/>
          <p:nvPr/>
        </p:nvSpPr>
        <p:spPr bwMode="auto">
          <a:xfrm>
            <a:off x="9612812" y="30022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Oval 153"/>
          <p:cNvSpPr/>
          <p:nvPr/>
        </p:nvSpPr>
        <p:spPr bwMode="auto">
          <a:xfrm>
            <a:off x="9308011" y="364163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Oval 154"/>
          <p:cNvSpPr/>
          <p:nvPr/>
        </p:nvSpPr>
        <p:spPr bwMode="auto">
          <a:xfrm>
            <a:off x="9190446" y="310750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Oval 155"/>
          <p:cNvSpPr/>
          <p:nvPr/>
        </p:nvSpPr>
        <p:spPr bwMode="auto">
          <a:xfrm>
            <a:off x="8406674" y="36561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Oval 156"/>
          <p:cNvSpPr/>
          <p:nvPr/>
        </p:nvSpPr>
        <p:spPr bwMode="auto">
          <a:xfrm>
            <a:off x="7808686" y="51358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Oval 157"/>
          <p:cNvSpPr/>
          <p:nvPr/>
        </p:nvSpPr>
        <p:spPr bwMode="auto">
          <a:xfrm>
            <a:off x="8019142" y="3440612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Oval 158"/>
          <p:cNvSpPr/>
          <p:nvPr/>
        </p:nvSpPr>
        <p:spPr bwMode="auto">
          <a:xfrm>
            <a:off x="8313057" y="31989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Oval 159"/>
          <p:cNvSpPr/>
          <p:nvPr/>
        </p:nvSpPr>
        <p:spPr bwMode="auto">
          <a:xfrm>
            <a:off x="9421223" y="27889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Oval 160"/>
          <p:cNvSpPr/>
          <p:nvPr/>
        </p:nvSpPr>
        <p:spPr bwMode="auto">
          <a:xfrm>
            <a:off x="7653383" y="2939868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61"/>
          <p:cNvSpPr/>
          <p:nvPr/>
        </p:nvSpPr>
        <p:spPr bwMode="auto">
          <a:xfrm>
            <a:off x="7572103" y="321418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Oval 162"/>
          <p:cNvSpPr/>
          <p:nvPr/>
        </p:nvSpPr>
        <p:spPr bwMode="auto">
          <a:xfrm>
            <a:off x="8528594" y="40371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Oval 163"/>
          <p:cNvSpPr/>
          <p:nvPr/>
        </p:nvSpPr>
        <p:spPr bwMode="auto">
          <a:xfrm>
            <a:off x="8863874" y="397546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Oval 164"/>
          <p:cNvSpPr/>
          <p:nvPr/>
        </p:nvSpPr>
        <p:spPr bwMode="auto">
          <a:xfrm>
            <a:off x="8437154" y="379330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Oval 165"/>
          <p:cNvSpPr/>
          <p:nvPr/>
        </p:nvSpPr>
        <p:spPr bwMode="auto">
          <a:xfrm>
            <a:off x="8686801" y="376500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Oval 166"/>
          <p:cNvSpPr/>
          <p:nvPr/>
        </p:nvSpPr>
        <p:spPr bwMode="auto">
          <a:xfrm>
            <a:off x="9061269" y="380564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Oval 167"/>
          <p:cNvSpPr/>
          <p:nvPr/>
        </p:nvSpPr>
        <p:spPr bwMode="auto">
          <a:xfrm>
            <a:off x="9570720" y="25603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Oval 168"/>
          <p:cNvSpPr/>
          <p:nvPr/>
        </p:nvSpPr>
        <p:spPr bwMode="auto">
          <a:xfrm>
            <a:off x="7699103" y="2597331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Oval 169"/>
          <p:cNvSpPr/>
          <p:nvPr/>
        </p:nvSpPr>
        <p:spPr bwMode="auto">
          <a:xfrm>
            <a:off x="7345680" y="30480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Oval 170"/>
          <p:cNvSpPr/>
          <p:nvPr/>
        </p:nvSpPr>
        <p:spPr bwMode="auto">
          <a:xfrm>
            <a:off x="7117080" y="3382555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Oval 171"/>
          <p:cNvSpPr/>
          <p:nvPr/>
        </p:nvSpPr>
        <p:spPr bwMode="auto">
          <a:xfrm>
            <a:off x="7162800" y="436444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Oval 172"/>
          <p:cNvSpPr/>
          <p:nvPr/>
        </p:nvSpPr>
        <p:spPr bwMode="auto">
          <a:xfrm>
            <a:off x="8458200" y="43738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Oval 173"/>
          <p:cNvSpPr/>
          <p:nvPr/>
        </p:nvSpPr>
        <p:spPr bwMode="auto">
          <a:xfrm>
            <a:off x="8731794" y="424978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Oval 174"/>
          <p:cNvSpPr/>
          <p:nvPr/>
        </p:nvSpPr>
        <p:spPr bwMode="auto">
          <a:xfrm>
            <a:off x="9046754" y="419680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Oval 175"/>
          <p:cNvSpPr/>
          <p:nvPr/>
        </p:nvSpPr>
        <p:spPr bwMode="auto">
          <a:xfrm>
            <a:off x="7324634" y="408504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Oval 176"/>
          <p:cNvSpPr/>
          <p:nvPr/>
        </p:nvSpPr>
        <p:spPr bwMode="auto">
          <a:xfrm>
            <a:off x="7089503" y="389418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Oval 177"/>
          <p:cNvSpPr/>
          <p:nvPr/>
        </p:nvSpPr>
        <p:spPr bwMode="auto">
          <a:xfrm>
            <a:off x="7236098" y="37323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Oval 178"/>
          <p:cNvSpPr/>
          <p:nvPr/>
        </p:nvSpPr>
        <p:spPr bwMode="auto">
          <a:xfrm>
            <a:off x="6196149" y="49834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Oval 179"/>
          <p:cNvSpPr/>
          <p:nvPr/>
        </p:nvSpPr>
        <p:spPr bwMode="auto">
          <a:xfrm>
            <a:off x="7616373" y="460102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Oval 180"/>
          <p:cNvSpPr/>
          <p:nvPr/>
        </p:nvSpPr>
        <p:spPr bwMode="auto">
          <a:xfrm>
            <a:off x="6659880" y="435718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Oval 181"/>
          <p:cNvSpPr/>
          <p:nvPr/>
        </p:nvSpPr>
        <p:spPr bwMode="auto">
          <a:xfrm>
            <a:off x="6888481" y="445080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Oval 182"/>
          <p:cNvSpPr/>
          <p:nvPr/>
        </p:nvSpPr>
        <p:spPr bwMode="auto">
          <a:xfrm>
            <a:off x="6781800" y="406762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Oval 183"/>
          <p:cNvSpPr/>
          <p:nvPr/>
        </p:nvSpPr>
        <p:spPr bwMode="auto">
          <a:xfrm>
            <a:off x="7050314" y="417648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Oval 184"/>
          <p:cNvSpPr/>
          <p:nvPr/>
        </p:nvSpPr>
        <p:spPr bwMode="auto">
          <a:xfrm>
            <a:off x="6964680" y="48310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Oval 185"/>
          <p:cNvSpPr/>
          <p:nvPr/>
        </p:nvSpPr>
        <p:spPr bwMode="auto">
          <a:xfrm>
            <a:off x="6598921" y="48260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Oval 186"/>
          <p:cNvSpPr/>
          <p:nvPr/>
        </p:nvSpPr>
        <p:spPr bwMode="auto">
          <a:xfrm>
            <a:off x="6757126" y="46467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Oval 187"/>
          <p:cNvSpPr/>
          <p:nvPr/>
        </p:nvSpPr>
        <p:spPr bwMode="auto">
          <a:xfrm>
            <a:off x="6391366" y="463150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Oval 188"/>
          <p:cNvSpPr/>
          <p:nvPr/>
        </p:nvSpPr>
        <p:spPr bwMode="auto">
          <a:xfrm>
            <a:off x="8254274" y="41895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Oval 189"/>
          <p:cNvSpPr/>
          <p:nvPr/>
        </p:nvSpPr>
        <p:spPr bwMode="auto">
          <a:xfrm>
            <a:off x="6392091" y="589642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Oval 190"/>
          <p:cNvSpPr/>
          <p:nvPr/>
        </p:nvSpPr>
        <p:spPr bwMode="auto">
          <a:xfrm>
            <a:off x="6263640" y="578031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Oval 191"/>
          <p:cNvSpPr/>
          <p:nvPr/>
        </p:nvSpPr>
        <p:spPr bwMode="auto">
          <a:xfrm>
            <a:off x="6146074" y="578031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Oval 192"/>
          <p:cNvSpPr/>
          <p:nvPr/>
        </p:nvSpPr>
        <p:spPr bwMode="auto">
          <a:xfrm>
            <a:off x="5970451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Oval 193"/>
          <p:cNvSpPr/>
          <p:nvPr/>
        </p:nvSpPr>
        <p:spPr bwMode="auto">
          <a:xfrm>
            <a:off x="5786847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Oval 194"/>
          <p:cNvSpPr/>
          <p:nvPr/>
        </p:nvSpPr>
        <p:spPr bwMode="auto">
          <a:xfrm>
            <a:off x="7345680" y="51054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" name="Oval 196"/>
          <p:cNvSpPr/>
          <p:nvPr/>
        </p:nvSpPr>
        <p:spPr bwMode="auto">
          <a:xfrm>
            <a:off x="6431280" y="496896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Oval 197"/>
          <p:cNvSpPr/>
          <p:nvPr/>
        </p:nvSpPr>
        <p:spPr bwMode="auto">
          <a:xfrm>
            <a:off x="5884817" y="536883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9" name="Oval 198"/>
          <p:cNvSpPr/>
          <p:nvPr/>
        </p:nvSpPr>
        <p:spPr bwMode="auto">
          <a:xfrm>
            <a:off x="5715000" y="55306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0" name="Oval 199"/>
          <p:cNvSpPr/>
          <p:nvPr/>
        </p:nvSpPr>
        <p:spPr bwMode="auto">
          <a:xfrm>
            <a:off x="5629366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1" name="Oval 200"/>
          <p:cNvSpPr/>
          <p:nvPr/>
        </p:nvSpPr>
        <p:spPr bwMode="auto">
          <a:xfrm>
            <a:off x="7848600" y="6021977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2" name="Oval 201"/>
          <p:cNvSpPr/>
          <p:nvPr/>
        </p:nvSpPr>
        <p:spPr bwMode="auto">
          <a:xfrm>
            <a:off x="7643223" y="6021977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" name="Oval 202"/>
          <p:cNvSpPr/>
          <p:nvPr/>
        </p:nvSpPr>
        <p:spPr bwMode="auto">
          <a:xfrm>
            <a:off x="7452360" y="6021977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" name="Oval 203"/>
          <p:cNvSpPr/>
          <p:nvPr/>
        </p:nvSpPr>
        <p:spPr bwMode="auto">
          <a:xfrm>
            <a:off x="7268754" y="605463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Oval 204"/>
          <p:cNvSpPr/>
          <p:nvPr/>
        </p:nvSpPr>
        <p:spPr bwMode="auto">
          <a:xfrm>
            <a:off x="7074989" y="608366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" name="Oval 205"/>
          <p:cNvSpPr/>
          <p:nvPr/>
        </p:nvSpPr>
        <p:spPr bwMode="auto">
          <a:xfrm>
            <a:off x="6903357" y="59878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Oval 206"/>
          <p:cNvSpPr/>
          <p:nvPr/>
        </p:nvSpPr>
        <p:spPr bwMode="auto">
          <a:xfrm>
            <a:off x="6723743" y="59878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" name="Oval 207"/>
          <p:cNvSpPr/>
          <p:nvPr/>
        </p:nvSpPr>
        <p:spPr bwMode="auto">
          <a:xfrm>
            <a:off x="6529251" y="5985692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Oval 208"/>
          <p:cNvSpPr/>
          <p:nvPr/>
        </p:nvSpPr>
        <p:spPr bwMode="auto">
          <a:xfrm>
            <a:off x="7391400" y="571572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" name="Oval 209"/>
          <p:cNvSpPr/>
          <p:nvPr/>
        </p:nvSpPr>
        <p:spPr bwMode="auto">
          <a:xfrm>
            <a:off x="7560491" y="548494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Oval 210"/>
          <p:cNvSpPr/>
          <p:nvPr/>
        </p:nvSpPr>
        <p:spPr bwMode="auto">
          <a:xfrm>
            <a:off x="7574280" y="5181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" name="Oval 211"/>
          <p:cNvSpPr/>
          <p:nvPr/>
        </p:nvSpPr>
        <p:spPr bwMode="auto">
          <a:xfrm>
            <a:off x="8048171" y="54798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Oval 212"/>
          <p:cNvSpPr/>
          <p:nvPr/>
        </p:nvSpPr>
        <p:spPr bwMode="auto">
          <a:xfrm>
            <a:off x="8488680" y="46482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" name="Oval 213"/>
          <p:cNvSpPr/>
          <p:nvPr/>
        </p:nvSpPr>
        <p:spPr bwMode="auto">
          <a:xfrm>
            <a:off x="7122887" y="5780314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Oval 214"/>
          <p:cNvSpPr/>
          <p:nvPr/>
        </p:nvSpPr>
        <p:spPr bwMode="auto">
          <a:xfrm>
            <a:off x="6865258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" name="Oval 215"/>
          <p:cNvSpPr/>
          <p:nvPr/>
        </p:nvSpPr>
        <p:spPr bwMode="auto">
          <a:xfrm>
            <a:off x="6629400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Oval 216"/>
          <p:cNvSpPr/>
          <p:nvPr/>
        </p:nvSpPr>
        <p:spPr bwMode="auto">
          <a:xfrm>
            <a:off x="6402977" y="559090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" name="Oval 217"/>
          <p:cNvSpPr/>
          <p:nvPr/>
        </p:nvSpPr>
        <p:spPr bwMode="auto">
          <a:xfrm>
            <a:off x="6339840" y="537464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9" name="Oval 218"/>
          <p:cNvSpPr/>
          <p:nvPr/>
        </p:nvSpPr>
        <p:spPr bwMode="auto">
          <a:xfrm>
            <a:off x="6040846" y="546898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0" name="Oval 219"/>
          <p:cNvSpPr/>
          <p:nvPr/>
        </p:nvSpPr>
        <p:spPr bwMode="auto">
          <a:xfrm>
            <a:off x="8212183" y="4837612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1" name="Oval 220"/>
          <p:cNvSpPr/>
          <p:nvPr/>
        </p:nvSpPr>
        <p:spPr bwMode="auto">
          <a:xfrm>
            <a:off x="8031480" y="42672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2" name="Oval 221"/>
          <p:cNvSpPr/>
          <p:nvPr/>
        </p:nvSpPr>
        <p:spPr bwMode="auto">
          <a:xfrm>
            <a:off x="9127308" y="39624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3" name="Oval 222"/>
          <p:cNvSpPr/>
          <p:nvPr/>
        </p:nvSpPr>
        <p:spPr bwMode="auto">
          <a:xfrm>
            <a:off x="8031480" y="52578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4" name="Oval 223"/>
          <p:cNvSpPr/>
          <p:nvPr/>
        </p:nvSpPr>
        <p:spPr bwMode="auto">
          <a:xfrm>
            <a:off x="7911011" y="571572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" name="Oval 224"/>
          <p:cNvSpPr/>
          <p:nvPr/>
        </p:nvSpPr>
        <p:spPr bwMode="auto">
          <a:xfrm>
            <a:off x="7796349" y="5410926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Oval 225"/>
          <p:cNvSpPr/>
          <p:nvPr/>
        </p:nvSpPr>
        <p:spPr bwMode="auto">
          <a:xfrm>
            <a:off x="7654109" y="5759269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Oval 226"/>
          <p:cNvSpPr/>
          <p:nvPr/>
        </p:nvSpPr>
        <p:spPr bwMode="auto">
          <a:xfrm>
            <a:off x="6126480" y="5181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Oval 227"/>
          <p:cNvSpPr/>
          <p:nvPr/>
        </p:nvSpPr>
        <p:spPr bwMode="auto">
          <a:xfrm>
            <a:off x="6952343" y="3657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Oval 228"/>
          <p:cNvSpPr/>
          <p:nvPr/>
        </p:nvSpPr>
        <p:spPr bwMode="auto">
          <a:xfrm>
            <a:off x="7511143" y="2734491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Oval 229"/>
          <p:cNvSpPr/>
          <p:nvPr/>
        </p:nvSpPr>
        <p:spPr bwMode="auto">
          <a:xfrm>
            <a:off x="8153400" y="46024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Oval 230"/>
          <p:cNvSpPr/>
          <p:nvPr/>
        </p:nvSpPr>
        <p:spPr bwMode="auto">
          <a:xfrm>
            <a:off x="9249954" y="3429001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Oval 231"/>
          <p:cNvSpPr/>
          <p:nvPr/>
        </p:nvSpPr>
        <p:spPr bwMode="auto">
          <a:xfrm>
            <a:off x="9707880" y="278892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" name="Oval 232"/>
          <p:cNvSpPr/>
          <p:nvPr/>
        </p:nvSpPr>
        <p:spPr bwMode="auto">
          <a:xfrm>
            <a:off x="8471263" y="4915263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Oval 233"/>
          <p:cNvSpPr/>
          <p:nvPr/>
        </p:nvSpPr>
        <p:spPr bwMode="auto">
          <a:xfrm rot="18889105">
            <a:off x="7714385" y="3104445"/>
            <a:ext cx="737913" cy="358294"/>
          </a:xfrm>
          <a:prstGeom prst="ellipse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Oval 234"/>
          <p:cNvSpPr/>
          <p:nvPr/>
        </p:nvSpPr>
        <p:spPr bwMode="auto">
          <a:xfrm rot="18889105">
            <a:off x="8464104" y="2875845"/>
            <a:ext cx="737913" cy="358294"/>
          </a:xfrm>
          <a:prstGeom prst="ellipse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Oval 235"/>
          <p:cNvSpPr/>
          <p:nvPr/>
        </p:nvSpPr>
        <p:spPr bwMode="auto">
          <a:xfrm rot="18889105">
            <a:off x="8692704" y="3409245"/>
            <a:ext cx="737913" cy="358294"/>
          </a:xfrm>
          <a:prstGeom prst="ellipse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Oval 236"/>
          <p:cNvSpPr/>
          <p:nvPr/>
        </p:nvSpPr>
        <p:spPr bwMode="auto">
          <a:xfrm>
            <a:off x="6400800" y="518160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Freeform 195"/>
          <p:cNvSpPr/>
          <p:nvPr/>
        </p:nvSpPr>
        <p:spPr bwMode="auto">
          <a:xfrm>
            <a:off x="5653314" y="5987870"/>
            <a:ext cx="2500086" cy="367937"/>
          </a:xfrm>
          <a:custGeom>
            <a:avLst/>
            <a:gdLst>
              <a:gd name="connsiteX0" fmla="*/ 0 w 2641600"/>
              <a:gd name="connsiteY0" fmla="*/ 0 h 333828"/>
              <a:gd name="connsiteX1" fmla="*/ 72572 w 2641600"/>
              <a:gd name="connsiteY1" fmla="*/ 14514 h 333828"/>
              <a:gd name="connsiteX2" fmla="*/ 116115 w 2641600"/>
              <a:gd name="connsiteY2" fmla="*/ 29028 h 333828"/>
              <a:gd name="connsiteX3" fmla="*/ 609600 w 2641600"/>
              <a:gd name="connsiteY3" fmla="*/ 43542 h 333828"/>
              <a:gd name="connsiteX4" fmla="*/ 783772 w 2641600"/>
              <a:gd name="connsiteY4" fmla="*/ 72571 h 333828"/>
              <a:gd name="connsiteX5" fmla="*/ 827315 w 2641600"/>
              <a:gd name="connsiteY5" fmla="*/ 116114 h 333828"/>
              <a:gd name="connsiteX6" fmla="*/ 914400 w 2641600"/>
              <a:gd name="connsiteY6" fmla="*/ 159657 h 333828"/>
              <a:gd name="connsiteX7" fmla="*/ 1030515 w 2641600"/>
              <a:gd name="connsiteY7" fmla="*/ 232228 h 333828"/>
              <a:gd name="connsiteX8" fmla="*/ 1074057 w 2641600"/>
              <a:gd name="connsiteY8" fmla="*/ 246742 h 333828"/>
              <a:gd name="connsiteX9" fmla="*/ 1117600 w 2641600"/>
              <a:gd name="connsiteY9" fmla="*/ 261257 h 333828"/>
              <a:gd name="connsiteX10" fmla="*/ 1320800 w 2641600"/>
              <a:gd name="connsiteY10" fmla="*/ 232228 h 333828"/>
              <a:gd name="connsiteX11" fmla="*/ 1480457 w 2641600"/>
              <a:gd name="connsiteY11" fmla="*/ 246742 h 333828"/>
              <a:gd name="connsiteX12" fmla="*/ 1524000 w 2641600"/>
              <a:gd name="connsiteY12" fmla="*/ 261257 h 333828"/>
              <a:gd name="connsiteX13" fmla="*/ 1567543 w 2641600"/>
              <a:gd name="connsiteY13" fmla="*/ 290285 h 333828"/>
              <a:gd name="connsiteX14" fmla="*/ 1654629 w 2641600"/>
              <a:gd name="connsiteY14" fmla="*/ 319314 h 333828"/>
              <a:gd name="connsiteX15" fmla="*/ 1698172 w 2641600"/>
              <a:gd name="connsiteY15" fmla="*/ 333828 h 333828"/>
              <a:gd name="connsiteX16" fmla="*/ 1799772 w 2641600"/>
              <a:gd name="connsiteY16" fmla="*/ 304800 h 333828"/>
              <a:gd name="connsiteX17" fmla="*/ 1886857 w 2641600"/>
              <a:gd name="connsiteY17" fmla="*/ 275771 h 333828"/>
              <a:gd name="connsiteX18" fmla="*/ 2481943 w 2641600"/>
              <a:gd name="connsiteY18" fmla="*/ 246742 h 333828"/>
              <a:gd name="connsiteX19" fmla="*/ 2569029 w 2641600"/>
              <a:gd name="connsiteY19" fmla="*/ 203200 h 333828"/>
              <a:gd name="connsiteX20" fmla="*/ 2612572 w 2641600"/>
              <a:gd name="connsiteY20" fmla="*/ 188685 h 333828"/>
              <a:gd name="connsiteX21" fmla="*/ 2641600 w 2641600"/>
              <a:gd name="connsiteY21" fmla="*/ 174171 h 33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41600" h="333828">
                <a:moveTo>
                  <a:pt x="0" y="0"/>
                </a:moveTo>
                <a:cubicBezTo>
                  <a:pt x="24191" y="4838"/>
                  <a:pt x="48639" y="8531"/>
                  <a:pt x="72572" y="14514"/>
                </a:cubicBezTo>
                <a:cubicBezTo>
                  <a:pt x="87415" y="18225"/>
                  <a:pt x="100838" y="28202"/>
                  <a:pt x="116115" y="29028"/>
                </a:cubicBezTo>
                <a:cubicBezTo>
                  <a:pt x="280441" y="37910"/>
                  <a:pt x="445105" y="38704"/>
                  <a:pt x="609600" y="43542"/>
                </a:cubicBezTo>
                <a:cubicBezTo>
                  <a:pt x="612004" y="43885"/>
                  <a:pt x="766796" y="64083"/>
                  <a:pt x="783772" y="72571"/>
                </a:cubicBezTo>
                <a:cubicBezTo>
                  <a:pt x="802131" y="81751"/>
                  <a:pt x="810236" y="104728"/>
                  <a:pt x="827315" y="116114"/>
                </a:cubicBezTo>
                <a:cubicBezTo>
                  <a:pt x="854319" y="134117"/>
                  <a:pt x="885372" y="145143"/>
                  <a:pt x="914400" y="159657"/>
                </a:cubicBezTo>
                <a:cubicBezTo>
                  <a:pt x="960402" y="228660"/>
                  <a:pt x="926880" y="197683"/>
                  <a:pt x="1030515" y="232228"/>
                </a:cubicBezTo>
                <a:lnTo>
                  <a:pt x="1074057" y="246742"/>
                </a:lnTo>
                <a:lnTo>
                  <a:pt x="1117600" y="261257"/>
                </a:lnTo>
                <a:cubicBezTo>
                  <a:pt x="1160938" y="254034"/>
                  <a:pt x="1284464" y="232228"/>
                  <a:pt x="1320800" y="232228"/>
                </a:cubicBezTo>
                <a:cubicBezTo>
                  <a:pt x="1374238" y="232228"/>
                  <a:pt x="1427238" y="241904"/>
                  <a:pt x="1480457" y="246742"/>
                </a:cubicBezTo>
                <a:cubicBezTo>
                  <a:pt x="1494971" y="251580"/>
                  <a:pt x="1510316" y="254415"/>
                  <a:pt x="1524000" y="261257"/>
                </a:cubicBezTo>
                <a:cubicBezTo>
                  <a:pt x="1539602" y="269058"/>
                  <a:pt x="1551603" y="283200"/>
                  <a:pt x="1567543" y="290285"/>
                </a:cubicBezTo>
                <a:cubicBezTo>
                  <a:pt x="1595505" y="302712"/>
                  <a:pt x="1625600" y="309638"/>
                  <a:pt x="1654629" y="319314"/>
                </a:cubicBezTo>
                <a:lnTo>
                  <a:pt x="1698172" y="333828"/>
                </a:lnTo>
                <a:cubicBezTo>
                  <a:pt x="1732039" y="324152"/>
                  <a:pt x="1766108" y="315158"/>
                  <a:pt x="1799772" y="304800"/>
                </a:cubicBezTo>
                <a:cubicBezTo>
                  <a:pt x="1829018" y="295801"/>
                  <a:pt x="1857829" y="285447"/>
                  <a:pt x="1886857" y="275771"/>
                </a:cubicBezTo>
                <a:cubicBezTo>
                  <a:pt x="2104867" y="203101"/>
                  <a:pt x="1915193" y="261657"/>
                  <a:pt x="2481943" y="246742"/>
                </a:cubicBezTo>
                <a:cubicBezTo>
                  <a:pt x="2591383" y="210263"/>
                  <a:pt x="2456491" y="259469"/>
                  <a:pt x="2569029" y="203200"/>
                </a:cubicBezTo>
                <a:cubicBezTo>
                  <a:pt x="2582713" y="196358"/>
                  <a:pt x="2598367" y="194367"/>
                  <a:pt x="2612572" y="188685"/>
                </a:cubicBezTo>
                <a:cubicBezTo>
                  <a:pt x="2622616" y="184667"/>
                  <a:pt x="2631924" y="179009"/>
                  <a:pt x="2641600" y="174171"/>
                </a:cubicBezTo>
              </a:path>
            </a:pathLst>
          </a:cu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Hexagon 119"/>
          <p:cNvSpPr/>
          <p:nvPr/>
        </p:nvSpPr>
        <p:spPr bwMode="auto">
          <a:xfrm>
            <a:off x="6629400" y="5073469"/>
            <a:ext cx="762000" cy="685800"/>
          </a:xfrm>
          <a:prstGeom prst="hexagon">
            <a:avLst/>
          </a:prstGeom>
          <a:pattFill prst="solidDmnd">
            <a:fgClr>
              <a:schemeClr val="accent6">
                <a:lumMod val="40000"/>
                <a:lumOff val="60000"/>
              </a:schemeClr>
            </a:fgClr>
            <a:bgClr>
              <a:srgbClr val="92D050"/>
            </a:bgClr>
          </a:patt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Oval 237"/>
          <p:cNvSpPr/>
          <p:nvPr/>
        </p:nvSpPr>
        <p:spPr bwMode="auto">
          <a:xfrm>
            <a:off x="7269480" y="4907280"/>
            <a:ext cx="274320" cy="27432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41" name="Straight Arrow Connector 240"/>
          <p:cNvCxnSpPr/>
          <p:nvPr/>
        </p:nvCxnSpPr>
        <p:spPr bwMode="auto">
          <a:xfrm>
            <a:off x="7881257" y="2286000"/>
            <a:ext cx="2149566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2" name="Straight Arrow Connector 241"/>
          <p:cNvCxnSpPr/>
          <p:nvPr/>
        </p:nvCxnSpPr>
        <p:spPr bwMode="auto">
          <a:xfrm flipH="1">
            <a:off x="5486400" y="6477000"/>
            <a:ext cx="241735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0" name="TextBox 239"/>
          <p:cNvSpPr txBox="1"/>
          <p:nvPr/>
        </p:nvSpPr>
        <p:spPr>
          <a:xfrm>
            <a:off x="1530532" y="1231121"/>
            <a:ext cx="9130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 time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Gyrs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), radiation damage destroys dodecahedral phase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Atoms migrate through pore network, recrystallizing at shallow P,T </a:t>
            </a:r>
          </a:p>
        </p:txBody>
      </p:sp>
      <p:cxnSp>
        <p:nvCxnSpPr>
          <p:cNvPr id="243" name="Straight Arrow Connector 242"/>
          <p:cNvCxnSpPr/>
          <p:nvPr/>
        </p:nvCxnSpPr>
        <p:spPr bwMode="auto">
          <a:xfrm flipV="1">
            <a:off x="2899955" y="5257801"/>
            <a:ext cx="835296" cy="10043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7" name="Straight Arrow Connector 246"/>
          <p:cNvCxnSpPr/>
          <p:nvPr/>
        </p:nvCxnSpPr>
        <p:spPr bwMode="auto">
          <a:xfrm flipV="1">
            <a:off x="2800533" y="3703321"/>
            <a:ext cx="489857" cy="25160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8" name="TextBox 247"/>
          <p:cNvSpPr txBox="1"/>
          <p:nvPr/>
        </p:nvSpPr>
        <p:spPr>
          <a:xfrm>
            <a:off x="1830656" y="6346375"/>
            <a:ext cx="1798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AWOLite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69429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dirty="0"/>
              <a:t>But you can’t do just one!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430" y="6411709"/>
            <a:ext cx="34435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New images by Scott Eckley</a:t>
            </a:r>
          </a:p>
        </p:txBody>
      </p:sp>
      <p:pic>
        <p:nvPicPr>
          <p:cNvPr id="8" name="C-16-D_CrystalShap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62601" y="1478655"/>
            <a:ext cx="4787669" cy="312664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1524001"/>
            <a:ext cx="1828800" cy="23777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4108692"/>
            <a:ext cx="1828800" cy="251846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623733" y="3812126"/>
            <a:ext cx="990600" cy="461665"/>
            <a:chOff x="410593" y="3975764"/>
            <a:chExt cx="990600" cy="461665"/>
          </a:xfrm>
        </p:grpSpPr>
        <p:cxnSp>
          <p:nvCxnSpPr>
            <p:cNvPr id="11" name="Straight Connector 10"/>
            <p:cNvCxnSpPr/>
            <p:nvPr/>
          </p:nvCxnSpPr>
          <p:spPr bwMode="auto">
            <a:xfrm flipH="1">
              <a:off x="410593" y="3988665"/>
              <a:ext cx="9906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467804" y="3975764"/>
              <a:ext cx="8931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 mm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311" y="5070581"/>
            <a:ext cx="1320990" cy="13241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883" y="5070582"/>
            <a:ext cx="1354243" cy="134112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80853" y="4649306"/>
            <a:ext cx="34900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Inclusion long and short axes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800" y="2133601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Another pseudomorph?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000" y="4378745"/>
            <a:ext cx="1828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Spatially vary pore filling - original mineralogy, limited migration?</a:t>
            </a:r>
          </a:p>
        </p:txBody>
      </p:sp>
    </p:spTree>
    <p:extLst>
      <p:ext uri="{BB962C8B-B14F-4D97-AF65-F5344CB8AC3E}">
        <p14:creationId xmlns:p14="http://schemas.microsoft.com/office/powerpoint/2010/main" val="282983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r>
              <a:rPr lang="en-US" dirty="0"/>
              <a:t>3D Imaging</a:t>
            </a:r>
          </a:p>
        </p:txBody>
      </p:sp>
      <p:pic>
        <p:nvPicPr>
          <p:cNvPr id="2050" name="Picture 2" descr="http://3.bp.blogspot.com/-4VTeMUT4vRo/Ua_VUIM-74I/AAAAAAAAACA/EXpo2pKc0b4/s1600/IMG_02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4144" y="1162239"/>
            <a:ext cx="7552267" cy="566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77000" y="6477000"/>
            <a:ext cx="358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tarynstravelswithkayla.blogspot.com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448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40581"/>
            <a:ext cx="8153400" cy="762000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Fractured limestone</a:t>
            </a:r>
          </a:p>
        </p:txBody>
      </p:sp>
      <p:pic>
        <p:nvPicPr>
          <p:cNvPr id="4099" name="Picture 3" descr="BKG limestone 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4600" y="1002582"/>
            <a:ext cx="7086600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24000" y="5832084"/>
            <a:ext cx="3941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Voxel size: 0.042 mm(!)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5178" y="6431348"/>
            <a:ext cx="867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Specimen courtesy of Dr. Brenda Kirkland-George; Scanned summer 1997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37084" y="381000"/>
            <a:ext cx="7772400" cy="762000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same, in reverse</a:t>
            </a:r>
          </a:p>
        </p:txBody>
      </p:sp>
      <p:pic>
        <p:nvPicPr>
          <p:cNvPr id="5123" name="Picture 4" descr="Homo calcaneus treb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8264" y="1752600"/>
            <a:ext cx="3868737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6709330" y="5770564"/>
            <a:ext cx="36279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Homo sapiens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calcaneus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trabeculae</a:t>
            </a:r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8534400" y="22860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8458200" y="2286001"/>
            <a:ext cx="99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 cm</a:t>
            </a:r>
          </a:p>
        </p:txBody>
      </p:sp>
      <p:pic>
        <p:nvPicPr>
          <p:cNvPr id="5127" name="Picture 8" descr="pumMT004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2584304" y="5768976"/>
            <a:ext cx="2787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Felis concolor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skull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turbinates</a:t>
            </a: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4876800" y="2971801"/>
            <a:ext cx="91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 cm</a:t>
            </a:r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>
            <a:off x="5051425" y="2971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8458200" y="3908425"/>
            <a:ext cx="1066800" cy="1066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2949575" y="3178176"/>
            <a:ext cx="1066800" cy="10128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4" grpId="0" animBg="1"/>
      <p:bldP spid="7988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8229600" cy="762000"/>
          </a:xfrm>
        </p:spPr>
        <p:txBody>
          <a:bodyPr/>
          <a:lstStyle/>
          <a:p>
            <a:r>
              <a:rPr lang="en-US" altLang="en-US" sz="3600" dirty="0"/>
              <a:t>Thin features look dimmer… </a:t>
            </a:r>
            <a:br>
              <a:rPr lang="en-US" altLang="en-US" sz="3600" dirty="0"/>
            </a:br>
            <a:r>
              <a:rPr lang="en-US" altLang="en-US" sz="3600" dirty="0"/>
              <a:t>why?</a:t>
            </a:r>
          </a:p>
        </p:txBody>
      </p:sp>
      <p:pic>
        <p:nvPicPr>
          <p:cNvPr id="6147" name="Picture 4" descr="Homo calcaneus trebs - 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981201"/>
            <a:ext cx="381000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 descr="pumMT0047-cr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1981200"/>
            <a:ext cx="393382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6248400" y="1981200"/>
            <a:ext cx="3810000" cy="3733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2057400" y="1981200"/>
            <a:ext cx="3962400" cy="3733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2514600" y="2590800"/>
            <a:ext cx="304800" cy="30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376" y="292894"/>
            <a:ext cx="7925025" cy="762000"/>
          </a:xfrm>
        </p:spPr>
        <p:txBody>
          <a:bodyPr/>
          <a:lstStyle/>
          <a:p>
            <a:r>
              <a:rPr lang="en-US" altLang="en-US" sz="4000" dirty="0"/>
              <a:t>What’s behind the blurring?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2590800" y="5791201"/>
            <a:ext cx="281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Each pixel = 86 µm</a:t>
            </a:r>
          </a:p>
        </p:txBody>
      </p:sp>
      <p:pic>
        <p:nvPicPr>
          <p:cNvPr id="7172" name="Picture 7" descr="pumMT0047-cro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3" name="Picture 9" descr="pumMT0047-crop2-lev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6019801" y="1524001"/>
            <a:ext cx="3395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1) Partial Volume Effect</a:t>
            </a:r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6019800" y="2057401"/>
            <a:ext cx="3435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2) Other blurring from…</a:t>
            </a:r>
          </a:p>
        </p:txBody>
      </p:sp>
      <p:sp>
        <p:nvSpPr>
          <p:cNvPr id="82959" name="Text Box 15"/>
          <p:cNvSpPr txBox="1">
            <a:spLocks noChangeArrowheads="1"/>
          </p:cNvSpPr>
          <p:nvPr/>
        </p:nvSpPr>
        <p:spPr bwMode="auto">
          <a:xfrm>
            <a:off x="6613526" y="2555876"/>
            <a:ext cx="3196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Large X-ray focal spot</a:t>
            </a:r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6629401" y="3048001"/>
            <a:ext cx="232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Large detectors</a:t>
            </a:r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auto">
          <a:xfrm>
            <a:off x="6613525" y="3546476"/>
            <a:ext cx="26484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Detector crosstalk</a:t>
            </a:r>
          </a:p>
        </p:txBody>
      </p:sp>
      <p:sp>
        <p:nvSpPr>
          <p:cNvPr id="82962" name="Text Box 18"/>
          <p:cNvSpPr txBox="1">
            <a:spLocks noChangeArrowheads="1"/>
          </p:cNvSpPr>
          <p:nvPr/>
        </p:nvSpPr>
        <p:spPr bwMode="auto">
          <a:xfrm>
            <a:off x="6629401" y="4038601"/>
            <a:ext cx="3962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CT reconstruction algorithm</a:t>
            </a:r>
          </a:p>
        </p:txBody>
      </p:sp>
      <p:sp>
        <p:nvSpPr>
          <p:cNvPr id="82963" name="Text Box 19"/>
          <p:cNvSpPr txBox="1">
            <a:spLocks noChangeArrowheads="1"/>
          </p:cNvSpPr>
          <p:nvPr/>
        </p:nvSpPr>
        <p:spPr bwMode="auto">
          <a:xfrm>
            <a:off x="6629401" y="5105401"/>
            <a:ext cx="4155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Scanner acting up that day…</a:t>
            </a:r>
          </a:p>
        </p:txBody>
      </p:sp>
      <p:sp>
        <p:nvSpPr>
          <p:cNvPr id="82964" name="Text Box 20"/>
          <p:cNvSpPr txBox="1">
            <a:spLocks noChangeArrowheads="1"/>
          </p:cNvSpPr>
          <p:nvPr/>
        </p:nvSpPr>
        <p:spPr bwMode="auto">
          <a:xfrm>
            <a:off x="6619875" y="4572001"/>
            <a:ext cx="32496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Geometric imprecision</a:t>
            </a:r>
          </a:p>
        </p:txBody>
      </p:sp>
      <p:sp>
        <p:nvSpPr>
          <p:cNvPr id="82965" name="Text Box 21"/>
          <p:cNvSpPr txBox="1">
            <a:spLocks noChangeArrowheads="1"/>
          </p:cNvSpPr>
          <p:nvPr/>
        </p:nvSpPr>
        <p:spPr bwMode="auto">
          <a:xfrm>
            <a:off x="6629401" y="5638801"/>
            <a:ext cx="20329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System noise</a:t>
            </a:r>
          </a:p>
        </p:txBody>
      </p:sp>
      <p:pic>
        <p:nvPicPr>
          <p:cNvPr id="82966" name="Picture 22" descr="pumMT0047-crop2-lev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7" name="Picture 23" descr="pumMT0047-crop2-lev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8" name="Picture 24" descr="pumMT0047-crop2-lev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9" name="Picture 25" descr="pumMT0047-cro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886200" y="1828800"/>
            <a:ext cx="914400" cy="3773488"/>
            <a:chOff x="1488" y="1152"/>
            <a:chExt cx="576" cy="2352"/>
          </a:xfrm>
        </p:grpSpPr>
        <p:sp>
          <p:nvSpPr>
            <p:cNvPr id="7189" name="Line 10"/>
            <p:cNvSpPr>
              <a:spLocks noChangeShapeType="1"/>
            </p:cNvSpPr>
            <p:nvPr/>
          </p:nvSpPr>
          <p:spPr bwMode="auto">
            <a:xfrm flipH="1">
              <a:off x="1728" y="1152"/>
              <a:ext cx="336" cy="13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0" name="Line 11"/>
            <p:cNvSpPr>
              <a:spLocks noChangeShapeType="1"/>
            </p:cNvSpPr>
            <p:nvPr/>
          </p:nvSpPr>
          <p:spPr bwMode="auto">
            <a:xfrm flipV="1">
              <a:off x="1488" y="2496"/>
              <a:ext cx="240" cy="10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188" name="Rectangle 26"/>
          <p:cNvSpPr>
            <a:spLocks noChangeArrowheads="1"/>
          </p:cNvSpPr>
          <p:nvPr/>
        </p:nvSpPr>
        <p:spPr bwMode="auto">
          <a:xfrm>
            <a:off x="2057401" y="1828800"/>
            <a:ext cx="3622675" cy="378618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82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2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7" grpId="0"/>
      <p:bldP spid="82958" grpId="0"/>
      <p:bldP spid="82959" grpId="0"/>
      <p:bldP spid="82960" grpId="0"/>
      <p:bldP spid="82961" grpId="0"/>
      <p:bldP spid="82962" grpId="0"/>
      <p:bldP spid="82963" grpId="0"/>
      <p:bldP spid="82964" grpId="0"/>
      <p:bldP spid="8296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2895600" y="182315"/>
            <a:ext cx="6934200" cy="762000"/>
          </a:xfrm>
        </p:spPr>
        <p:txBody>
          <a:bodyPr/>
          <a:lstStyle/>
          <a:p>
            <a:r>
              <a:rPr lang="en-US" altLang="en-US" sz="3600" dirty="0"/>
              <a:t>Point-Spread Function (PSF)</a:t>
            </a:r>
          </a:p>
        </p:txBody>
      </p:sp>
      <p:pic>
        <p:nvPicPr>
          <p:cNvPr id="8195" name="Picture 8" descr="wire interface ori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297180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9" descr="wire interface ps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219200"/>
            <a:ext cx="2971800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0" descr="wire interface convolv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4305300"/>
            <a:ext cx="3048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11"/>
          <p:cNvSpPr txBox="1">
            <a:spLocks noChangeArrowheads="1"/>
          </p:cNvSpPr>
          <p:nvPr/>
        </p:nvSpPr>
        <p:spPr bwMode="auto">
          <a:xfrm>
            <a:off x="5668963" y="2224089"/>
            <a:ext cx="4042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8199" name="Line 14"/>
          <p:cNvSpPr>
            <a:spLocks noChangeShapeType="1"/>
          </p:cNvSpPr>
          <p:nvPr/>
        </p:nvSpPr>
        <p:spPr bwMode="auto">
          <a:xfrm>
            <a:off x="5900738" y="376713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620000" cy="762000"/>
          </a:xfrm>
        </p:spPr>
        <p:txBody>
          <a:bodyPr/>
          <a:lstStyle/>
          <a:p>
            <a:r>
              <a:rPr lang="en-US" altLang="en-US" dirty="0"/>
              <a:t>PSF and Thin Features</a:t>
            </a:r>
          </a:p>
        </p:txBody>
      </p:sp>
      <p:pic>
        <p:nvPicPr>
          <p:cNvPr id="9219" name="Picture 5" descr="Fig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5838" y="1905001"/>
            <a:ext cx="7142162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762802" y="2362201"/>
            <a:ext cx="14686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“Real”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thickness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744127" y="4648201"/>
            <a:ext cx="15552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4343401" y="6400801"/>
            <a:ext cx="5149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1-2D Example: Membrane thickness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620000" cy="685800"/>
          </a:xfrm>
        </p:spPr>
        <p:txBody>
          <a:bodyPr/>
          <a:lstStyle/>
          <a:p>
            <a:r>
              <a:rPr lang="en-US" dirty="0"/>
              <a:t>Fracture Shades of Gray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9478" y="1124656"/>
            <a:ext cx="7938923" cy="535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645789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Pixel size = 50 µm</a:t>
            </a:r>
          </a:p>
        </p:txBody>
      </p:sp>
    </p:spTree>
    <p:extLst>
      <p:ext uri="{BB962C8B-B14F-4D97-AF65-F5344CB8AC3E}">
        <p14:creationId xmlns:p14="http://schemas.microsoft.com/office/powerpoint/2010/main" val="30287076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543800" cy="762000"/>
          </a:xfrm>
        </p:spPr>
        <p:txBody>
          <a:bodyPr/>
          <a:lstStyle/>
          <a:p>
            <a:r>
              <a:rPr lang="en-US" altLang="en-US" dirty="0"/>
              <a:t>So what?</a:t>
            </a:r>
          </a:p>
        </p:txBody>
      </p:sp>
      <p:pic>
        <p:nvPicPr>
          <p:cNvPr id="11267" name="Picture 4" descr="pumMT0047-cro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Picture 8" descr="pumMT0047-crop2-thre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828801"/>
            <a:ext cx="362585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3886200" y="1828800"/>
            <a:ext cx="914400" cy="3773488"/>
            <a:chOff x="1488" y="1152"/>
            <a:chExt cx="576" cy="2352"/>
          </a:xfrm>
        </p:grpSpPr>
        <p:sp>
          <p:nvSpPr>
            <p:cNvPr id="11271" name="Line 6"/>
            <p:cNvSpPr>
              <a:spLocks noChangeShapeType="1"/>
            </p:cNvSpPr>
            <p:nvPr/>
          </p:nvSpPr>
          <p:spPr bwMode="auto">
            <a:xfrm flipH="1">
              <a:off x="1728" y="1152"/>
              <a:ext cx="336" cy="13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Line 7"/>
            <p:cNvSpPr>
              <a:spLocks noChangeShapeType="1"/>
            </p:cNvSpPr>
            <p:nvPr/>
          </p:nvSpPr>
          <p:spPr bwMode="auto">
            <a:xfrm flipV="1">
              <a:off x="1488" y="2496"/>
              <a:ext cx="240" cy="10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6324601" y="2057400"/>
            <a:ext cx="39782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Thresholding can remove the effects of blurring when the feature is large compared to the PSF.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1" y="381000"/>
            <a:ext cx="7623695" cy="762000"/>
          </a:xfrm>
        </p:spPr>
        <p:txBody>
          <a:bodyPr/>
          <a:lstStyle/>
          <a:p>
            <a:r>
              <a:rPr lang="en-US" altLang="en-US" dirty="0"/>
              <a:t>Stepping back</a:t>
            </a:r>
          </a:p>
        </p:txBody>
      </p:sp>
      <p:pic>
        <p:nvPicPr>
          <p:cNvPr id="12291" name="Picture 4" descr="pumMT0047-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716089"/>
            <a:ext cx="3962400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5" descr="pumMT0047-crop-thresh1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1639"/>
            <a:ext cx="3962400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3" name="Group 10"/>
          <p:cNvGrpSpPr>
            <a:grpSpLocks/>
          </p:cNvGrpSpPr>
          <p:nvPr/>
        </p:nvGrpSpPr>
        <p:grpSpPr bwMode="auto">
          <a:xfrm>
            <a:off x="1905000" y="1676400"/>
            <a:ext cx="3962400" cy="3733800"/>
            <a:chOff x="336" y="1248"/>
            <a:chExt cx="2496" cy="2352"/>
          </a:xfrm>
        </p:grpSpPr>
        <p:sp>
          <p:nvSpPr>
            <p:cNvPr id="12306" name="Rectangle 8"/>
            <p:cNvSpPr>
              <a:spLocks noChangeArrowheads="1"/>
            </p:cNvSpPr>
            <p:nvPr/>
          </p:nvSpPr>
          <p:spPr bwMode="auto">
            <a:xfrm>
              <a:off x="336" y="1248"/>
              <a:ext cx="2496" cy="2352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7" name="Rectangle 9"/>
            <p:cNvSpPr>
              <a:spLocks noChangeArrowheads="1"/>
            </p:cNvSpPr>
            <p:nvPr/>
          </p:nvSpPr>
          <p:spPr bwMode="auto">
            <a:xfrm>
              <a:off x="624" y="1632"/>
              <a:ext cx="192" cy="192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7055" name="Picture 15" descr="pumMT0047-crop-thresh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6400"/>
            <a:ext cx="3962400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7" name="Picture 17" descr="pumMT0047-crop-thresh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6400"/>
            <a:ext cx="3962400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9" name="Picture 19" descr="pumMT0047-crop-thresh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6400"/>
            <a:ext cx="3962400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61" name="Picture 21" descr="pumMT0047-crop-thresh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6400"/>
            <a:ext cx="3962400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02" name="Group 11"/>
          <p:cNvGrpSpPr>
            <a:grpSpLocks/>
          </p:cNvGrpSpPr>
          <p:nvPr/>
        </p:nvGrpSpPr>
        <p:grpSpPr bwMode="auto">
          <a:xfrm>
            <a:off x="6324600" y="1676400"/>
            <a:ext cx="3962400" cy="3733800"/>
            <a:chOff x="336" y="1248"/>
            <a:chExt cx="2496" cy="2352"/>
          </a:xfrm>
        </p:grpSpPr>
        <p:sp>
          <p:nvSpPr>
            <p:cNvPr id="12304" name="Rectangle 12"/>
            <p:cNvSpPr>
              <a:spLocks noChangeArrowheads="1"/>
            </p:cNvSpPr>
            <p:nvPr/>
          </p:nvSpPr>
          <p:spPr bwMode="auto">
            <a:xfrm>
              <a:off x="336" y="1248"/>
              <a:ext cx="2496" cy="2352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5" name="Rectangle 13"/>
            <p:cNvSpPr>
              <a:spLocks noChangeArrowheads="1"/>
            </p:cNvSpPr>
            <p:nvPr/>
          </p:nvSpPr>
          <p:spPr bwMode="auto">
            <a:xfrm>
              <a:off x="624" y="1632"/>
              <a:ext cx="192" cy="192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5638801" y="5562601"/>
            <a:ext cx="51651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Correct threshold for thick bone: 144</a:t>
            </a:r>
          </a:p>
        </p:txBody>
      </p:sp>
      <p:sp>
        <p:nvSpPr>
          <p:cNvPr id="87056" name="Text Box 16"/>
          <p:cNvSpPr txBox="1">
            <a:spLocks noChangeArrowheads="1"/>
          </p:cNvSpPr>
          <p:nvPr/>
        </p:nvSpPr>
        <p:spPr bwMode="auto">
          <a:xfrm>
            <a:off x="5867401" y="5562601"/>
            <a:ext cx="48750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Lower threshold half way to air: 84</a:t>
            </a:r>
          </a:p>
        </p:txBody>
      </p:sp>
      <p:sp>
        <p:nvSpPr>
          <p:cNvPr id="87058" name="Text Box 18"/>
          <p:cNvSpPr txBox="1">
            <a:spLocks noChangeArrowheads="1"/>
          </p:cNvSpPr>
          <p:nvPr/>
        </p:nvSpPr>
        <p:spPr bwMode="auto">
          <a:xfrm>
            <a:off x="6705601" y="5486401"/>
            <a:ext cx="33698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Lower by half again: 54</a:t>
            </a:r>
          </a:p>
        </p:txBody>
      </p:sp>
      <p:sp>
        <p:nvSpPr>
          <p:cNvPr id="87060" name="Text Box 20"/>
          <p:cNvSpPr txBox="1">
            <a:spLocks noChangeArrowheads="1"/>
          </p:cNvSpPr>
          <p:nvPr/>
        </p:nvSpPr>
        <p:spPr bwMode="auto">
          <a:xfrm>
            <a:off x="6858001" y="5638801"/>
            <a:ext cx="29754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And half again…: 39</a:t>
            </a:r>
          </a:p>
        </p:txBody>
      </p:sp>
      <p:sp>
        <p:nvSpPr>
          <p:cNvPr id="87062" name="Text Box 22"/>
          <p:cNvSpPr txBox="1">
            <a:spLocks noChangeArrowheads="1"/>
          </p:cNvSpPr>
          <p:nvPr/>
        </p:nvSpPr>
        <p:spPr bwMode="auto">
          <a:xfrm>
            <a:off x="7467600" y="5638801"/>
            <a:ext cx="18277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Down to: 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7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7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7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7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4" grpId="0"/>
      <p:bldP spid="87056" grpId="0"/>
      <p:bldP spid="87056" grpId="1"/>
      <p:bldP spid="87058" grpId="0"/>
      <p:bldP spid="87058" grpId="1"/>
      <p:bldP spid="87060" grpId="0"/>
      <p:bldP spid="87060" grpId="1"/>
      <p:bldP spid="8706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543800" cy="762000"/>
          </a:xfrm>
        </p:spPr>
        <p:txBody>
          <a:bodyPr/>
          <a:lstStyle/>
          <a:p>
            <a:r>
              <a:rPr lang="en-US" altLang="en-US" dirty="0"/>
              <a:t>Same with trabeculae</a:t>
            </a:r>
          </a:p>
        </p:txBody>
      </p:sp>
      <p:pic>
        <p:nvPicPr>
          <p:cNvPr id="13315" name="Picture 4" descr="Homo calcaneus trebs - 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466851"/>
            <a:ext cx="388620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Homo calcaneus trebs - crop - thresh 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489075"/>
            <a:ext cx="388620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Line 6"/>
          <p:cNvSpPr>
            <a:spLocks noChangeShapeType="1"/>
          </p:cNvSpPr>
          <p:nvPr/>
        </p:nvSpPr>
        <p:spPr bwMode="auto">
          <a:xfrm>
            <a:off x="3124200" y="4191000"/>
            <a:ext cx="76200" cy="1752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 flipV="1">
            <a:off x="3352800" y="4191000"/>
            <a:ext cx="4038600" cy="1752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2209800" y="5867401"/>
            <a:ext cx="24160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enough!</a:t>
            </a:r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2133600" y="3505200"/>
            <a:ext cx="1066800" cy="2438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4" name="Line 10"/>
          <p:cNvSpPr>
            <a:spLocks noChangeShapeType="1"/>
          </p:cNvSpPr>
          <p:nvPr/>
        </p:nvSpPr>
        <p:spPr bwMode="auto">
          <a:xfrm flipV="1">
            <a:off x="3352800" y="3505200"/>
            <a:ext cx="2895600" cy="2438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6629401" y="5867401"/>
            <a:ext cx="20740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much!</a:t>
            </a:r>
          </a:p>
        </p:txBody>
      </p:sp>
      <p:sp>
        <p:nvSpPr>
          <p:cNvPr id="88076" name="Line 12"/>
          <p:cNvSpPr>
            <a:spLocks noChangeShapeType="1"/>
          </p:cNvSpPr>
          <p:nvPr/>
        </p:nvSpPr>
        <p:spPr bwMode="auto">
          <a:xfrm>
            <a:off x="5029200" y="4267200"/>
            <a:ext cx="2362200" cy="1676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7" name="Line 13"/>
          <p:cNvSpPr>
            <a:spLocks noChangeShapeType="1"/>
          </p:cNvSpPr>
          <p:nvPr/>
        </p:nvSpPr>
        <p:spPr bwMode="auto">
          <a:xfrm flipH="1">
            <a:off x="7848600" y="4267200"/>
            <a:ext cx="1295400" cy="1676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8" name="Line 14"/>
          <p:cNvSpPr>
            <a:spLocks noChangeShapeType="1"/>
          </p:cNvSpPr>
          <p:nvPr/>
        </p:nvSpPr>
        <p:spPr bwMode="auto">
          <a:xfrm>
            <a:off x="4210050" y="2600326"/>
            <a:ext cx="3181350" cy="33432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9" name="Line 15"/>
          <p:cNvSpPr>
            <a:spLocks noChangeShapeType="1"/>
          </p:cNvSpPr>
          <p:nvPr/>
        </p:nvSpPr>
        <p:spPr bwMode="auto">
          <a:xfrm flipH="1">
            <a:off x="7848600" y="2667000"/>
            <a:ext cx="609600" cy="3276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0" grpId="0" animBg="1"/>
      <p:bldP spid="88070" grpId="1" animBg="1"/>
      <p:bldP spid="88071" grpId="0" animBg="1"/>
      <p:bldP spid="88071" grpId="1" animBg="1"/>
      <p:bldP spid="88072" grpId="0"/>
      <p:bldP spid="88072" grpId="1"/>
      <p:bldP spid="88073" grpId="0" animBg="1"/>
      <p:bldP spid="88073" grpId="1" animBg="1"/>
      <p:bldP spid="88074" grpId="0" animBg="1"/>
      <p:bldP spid="88074" grpId="1" animBg="1"/>
      <p:bldP spid="88075" grpId="0"/>
      <p:bldP spid="88076" grpId="0" animBg="1"/>
      <p:bldP spid="88076" grpId="1" animBg="1"/>
      <p:bldP spid="88077" grpId="0" animBg="1"/>
      <p:bldP spid="88077" grpId="1" animBg="1"/>
      <p:bldP spid="88078" grpId="0" animBg="1"/>
      <p:bldP spid="8807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304800"/>
            <a:ext cx="7010400" cy="1143000"/>
          </a:xfrm>
        </p:spPr>
        <p:txBody>
          <a:bodyPr/>
          <a:lstStyle/>
          <a:p>
            <a:r>
              <a:rPr lang="en-US" altLang="en-US" sz="3200" dirty="0"/>
              <a:t>Rule 6 for picking the correct CT number for segmenting thin features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855789"/>
            <a:ext cx="5715000" cy="425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2154560" y="6289031"/>
            <a:ext cx="8272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There is no correct CT number for segmenting thin features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848600" cy="838200"/>
          </a:xfrm>
        </p:spPr>
        <p:txBody>
          <a:bodyPr/>
          <a:lstStyle/>
          <a:p>
            <a:r>
              <a:rPr lang="en-US" altLang="en-US" sz="3600"/>
              <a:t>What resolution do we “need”?</a:t>
            </a:r>
          </a:p>
        </p:txBody>
      </p:sp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752600"/>
            <a:ext cx="4343400" cy="417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34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7696200" y="6096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8077201" y="6172201"/>
            <a:ext cx="9541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5 mm</a:t>
            </a:r>
          </a:p>
        </p:txBody>
      </p:sp>
      <p:sp>
        <p:nvSpPr>
          <p:cNvPr id="15367" name="Line 9"/>
          <p:cNvSpPr>
            <a:spLocks noChangeShapeType="1"/>
          </p:cNvSpPr>
          <p:nvPr/>
        </p:nvSpPr>
        <p:spPr bwMode="auto">
          <a:xfrm>
            <a:off x="3124200" y="6096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3276600" y="3429000"/>
            <a:ext cx="685800" cy="685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9" name="Text Box 11"/>
          <p:cNvSpPr txBox="1">
            <a:spLocks noChangeArrowheads="1"/>
          </p:cNvSpPr>
          <p:nvPr/>
        </p:nvSpPr>
        <p:spPr bwMode="auto">
          <a:xfrm>
            <a:off x="3429001" y="6096001"/>
            <a:ext cx="11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30 mm</a:t>
            </a:r>
          </a:p>
        </p:txBody>
      </p:sp>
      <p:sp>
        <p:nvSpPr>
          <p:cNvPr id="15370" name="Text Box 12"/>
          <p:cNvSpPr txBox="1">
            <a:spLocks noChangeArrowheads="1"/>
          </p:cNvSpPr>
          <p:nvPr/>
        </p:nvSpPr>
        <p:spPr bwMode="auto">
          <a:xfrm>
            <a:off x="2819400" y="1066801"/>
            <a:ext cx="24689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80 µm resolution</a:t>
            </a:r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7391400" y="1066801"/>
            <a:ext cx="24689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22 µm resolution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 animBg="1"/>
      <p:bldP spid="100360" grpId="0"/>
      <p:bldP spid="100362" grpId="0" animBg="1"/>
      <p:bldP spid="10036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971926"/>
            <a:ext cx="22860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666876"/>
            <a:ext cx="22860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6391" name="Rectangle 14"/>
          <p:cNvSpPr>
            <a:spLocks noGrp="1" noChangeArrowheads="1"/>
          </p:cNvSpPr>
          <p:nvPr>
            <p:ph type="title"/>
          </p:nvPr>
        </p:nvSpPr>
        <p:spPr>
          <a:xfrm>
            <a:off x="3200400" y="381000"/>
            <a:ext cx="6858000" cy="762000"/>
          </a:xfrm>
        </p:spPr>
        <p:txBody>
          <a:bodyPr/>
          <a:lstStyle/>
          <a:p>
            <a:r>
              <a:rPr lang="en-US" altLang="en-US" sz="3600" dirty="0"/>
              <a:t>Histogram methods dangerous!</a:t>
            </a:r>
          </a:p>
        </p:txBody>
      </p:sp>
      <p:graphicFrame>
        <p:nvGraphicFramePr>
          <p:cNvPr id="16388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051260"/>
              </p:ext>
            </p:extLst>
          </p:nvPr>
        </p:nvGraphicFramePr>
        <p:xfrm>
          <a:off x="4800600" y="1657350"/>
          <a:ext cx="3657600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2876702" imgH="1752600" progId="Excel.Chart.8">
                  <p:embed/>
                </p:oleObj>
              </mc:Choice>
              <mc:Fallback>
                <p:oleObj name="Chart" r:id="rId5" imgW="2876702" imgH="1752600" progId="Excel.Chart.8">
                  <p:embed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657350"/>
                        <a:ext cx="3657600" cy="222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Line 12"/>
          <p:cNvSpPr>
            <a:spLocks noChangeShapeType="1"/>
          </p:cNvSpPr>
          <p:nvPr/>
        </p:nvSpPr>
        <p:spPr bwMode="auto">
          <a:xfrm>
            <a:off x="6677025" y="1962150"/>
            <a:ext cx="0" cy="14478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8283694" y="2343151"/>
            <a:ext cx="23843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“Hi-res”</a:t>
            </a:r>
          </a:p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Otsu/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Trussell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110</a:t>
            </a:r>
          </a:p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Vol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frac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0.20</a:t>
            </a:r>
          </a:p>
        </p:txBody>
      </p:sp>
      <p:graphicFrame>
        <p:nvGraphicFramePr>
          <p:cNvPr id="1639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577341"/>
              </p:ext>
            </p:extLst>
          </p:nvPr>
        </p:nvGraphicFramePr>
        <p:xfrm>
          <a:off x="4800600" y="3941763"/>
          <a:ext cx="3657600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2876702" imgH="1762049" progId="Excel.Chart.8">
                  <p:embed/>
                </p:oleObj>
              </mc:Choice>
              <mc:Fallback>
                <p:oleObj name="Chart" r:id="rId7" imgW="2876702" imgH="1762049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941763"/>
                        <a:ext cx="3657600" cy="224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Text Box 20"/>
          <p:cNvSpPr txBox="1">
            <a:spLocks noChangeArrowheads="1"/>
          </p:cNvSpPr>
          <p:nvPr/>
        </p:nvSpPr>
        <p:spPr bwMode="auto">
          <a:xfrm>
            <a:off x="8381960" y="4343401"/>
            <a:ext cx="226068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“Lo-res”</a:t>
            </a:r>
          </a:p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Otsu/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Trussell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94</a:t>
            </a:r>
          </a:p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Vol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frac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0.28</a:t>
            </a:r>
          </a:p>
        </p:txBody>
      </p:sp>
      <p:sp>
        <p:nvSpPr>
          <p:cNvPr id="16394" name="Line 21"/>
          <p:cNvSpPr>
            <a:spLocks noChangeShapeType="1"/>
          </p:cNvSpPr>
          <p:nvPr/>
        </p:nvSpPr>
        <p:spPr bwMode="auto">
          <a:xfrm>
            <a:off x="6477000" y="4243388"/>
            <a:ext cx="0" cy="14478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5" name="Text Box 22"/>
          <p:cNvSpPr txBox="1">
            <a:spLocks noChangeArrowheads="1"/>
          </p:cNvSpPr>
          <p:nvPr/>
        </p:nvSpPr>
        <p:spPr bwMode="auto">
          <a:xfrm>
            <a:off x="2288552" y="6254106"/>
            <a:ext cx="8334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Smoothing shifts lower-abundance phase as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(surface area)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altLang="en-US"/>
              <a:t>The upshot…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76400"/>
            <a:ext cx="7772400" cy="4495800"/>
          </a:xfrm>
        </p:spPr>
        <p:txBody>
          <a:bodyPr/>
          <a:lstStyle/>
          <a:p>
            <a:r>
              <a:rPr lang="en-US" altLang="en-US" sz="2800" dirty="0"/>
              <a:t>If features are small with respect to the PSF, </a:t>
            </a:r>
            <a:r>
              <a:rPr lang="en-US" altLang="en-US" sz="2800" dirty="0" err="1"/>
              <a:t>thresholding</a:t>
            </a:r>
            <a:r>
              <a:rPr lang="en-US" altLang="en-US" sz="2800" dirty="0"/>
              <a:t> cannot give a correct result</a:t>
            </a:r>
          </a:p>
          <a:p>
            <a:pPr lvl="1"/>
            <a:r>
              <a:rPr lang="en-US" altLang="en-US" sz="2400" dirty="0"/>
              <a:t>Including adaptive </a:t>
            </a:r>
            <a:r>
              <a:rPr lang="en-US" altLang="en-US" sz="2400" dirty="0" err="1"/>
              <a:t>thresholding</a:t>
            </a:r>
            <a:r>
              <a:rPr lang="en-US" altLang="en-US" sz="2400" dirty="0"/>
              <a:t>, indicator </a:t>
            </a:r>
            <a:r>
              <a:rPr lang="en-US" altLang="en-US" sz="2400" dirty="0" err="1"/>
              <a:t>kriging</a:t>
            </a:r>
            <a:r>
              <a:rPr lang="en-US" altLang="en-US" sz="2400" dirty="0"/>
              <a:t>, iterative optimization, etc.</a:t>
            </a:r>
          </a:p>
          <a:p>
            <a:pPr lvl="1"/>
            <a:r>
              <a:rPr lang="en-US" altLang="en-US" sz="2400" dirty="0"/>
              <a:t>If the method is based on histogram analysis, that’s a bad sign</a:t>
            </a:r>
          </a:p>
          <a:p>
            <a:r>
              <a:rPr lang="en-US" altLang="en-US" sz="2800" dirty="0"/>
              <a:t>What to do:</a:t>
            </a:r>
          </a:p>
          <a:p>
            <a:pPr lvl="1"/>
            <a:r>
              <a:rPr lang="en-US" altLang="en-US" sz="2400" dirty="0"/>
              <a:t>Get better data (if you can)</a:t>
            </a:r>
          </a:p>
          <a:p>
            <a:pPr lvl="1"/>
            <a:r>
              <a:rPr lang="en-US" altLang="en-US" sz="2400" dirty="0"/>
              <a:t>Interpret your data with modesty</a:t>
            </a:r>
          </a:p>
          <a:p>
            <a:pPr lvl="1"/>
            <a:r>
              <a:rPr lang="en-US" altLang="en-US" sz="2400" dirty="0"/>
              <a:t>Measure the PSF and use it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706" y="304800"/>
            <a:ext cx="7175695" cy="838200"/>
          </a:xfrm>
        </p:spPr>
        <p:txBody>
          <a:bodyPr/>
          <a:lstStyle/>
          <a:p>
            <a:r>
              <a:rPr lang="en-US" dirty="0"/>
              <a:t>Counting up the </a:t>
            </a:r>
            <a:r>
              <a:rPr lang="en-US" sz="4000" dirty="0"/>
              <a:t>attenuation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338" y="1600200"/>
            <a:ext cx="5265324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794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76844" y="334963"/>
            <a:ext cx="7181557" cy="762000"/>
          </a:xfrm>
        </p:spPr>
        <p:txBody>
          <a:bodyPr/>
          <a:lstStyle/>
          <a:p>
            <a:r>
              <a:rPr lang="en-US" altLang="en-US" sz="4000" dirty="0"/>
              <a:t>Deconvolution made simple</a:t>
            </a:r>
          </a:p>
        </p:txBody>
      </p:sp>
      <p:grpSp>
        <p:nvGrpSpPr>
          <p:cNvPr id="18435" name="Group 9"/>
          <p:cNvGrpSpPr>
            <a:grpSpLocks/>
          </p:cNvGrpSpPr>
          <p:nvPr/>
        </p:nvGrpSpPr>
        <p:grpSpPr bwMode="auto">
          <a:xfrm>
            <a:off x="2133600" y="3124201"/>
            <a:ext cx="2133600" cy="2117725"/>
            <a:chOff x="336" y="1152"/>
            <a:chExt cx="2284" cy="2383"/>
          </a:xfrm>
        </p:grpSpPr>
        <p:pic>
          <p:nvPicPr>
            <p:cNvPr id="18448" name="Picture 4" descr="pumMT0047-crop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1152"/>
              <a:ext cx="2284" cy="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9" name="Picture 5" descr="pumMT0047-crop2-thresh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1152"/>
              <a:ext cx="2284" cy="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50" name="Group 6"/>
            <p:cNvGrpSpPr>
              <a:grpSpLocks/>
            </p:cNvGrpSpPr>
            <p:nvPr/>
          </p:nvGrpSpPr>
          <p:grpSpPr bwMode="auto">
            <a:xfrm>
              <a:off x="1488" y="1152"/>
              <a:ext cx="576" cy="2377"/>
              <a:chOff x="1488" y="1152"/>
              <a:chExt cx="576" cy="2352"/>
            </a:xfrm>
          </p:grpSpPr>
          <p:sp>
            <p:nvSpPr>
              <p:cNvPr id="18451" name="Line 7"/>
              <p:cNvSpPr>
                <a:spLocks noChangeShapeType="1"/>
              </p:cNvSpPr>
              <p:nvPr/>
            </p:nvSpPr>
            <p:spPr bwMode="auto">
              <a:xfrm flipH="1">
                <a:off x="1728" y="1152"/>
                <a:ext cx="336" cy="13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52" name="Line 8"/>
              <p:cNvSpPr>
                <a:spLocks noChangeShapeType="1"/>
              </p:cNvSpPr>
              <p:nvPr/>
            </p:nvSpPr>
            <p:spPr bwMode="auto">
              <a:xfrm flipV="1">
                <a:off x="1488" y="2496"/>
                <a:ext cx="240" cy="10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8436" name="Picture 10" descr="wire interface ps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3162300"/>
            <a:ext cx="2590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2133600" y="3124200"/>
            <a:ext cx="2133600" cy="21336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8" name="Picture 12" descr="pumMT0047-crop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3124200"/>
            <a:ext cx="20447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13"/>
          <p:cNvSpPr>
            <a:spLocks noChangeArrowheads="1"/>
          </p:cNvSpPr>
          <p:nvPr/>
        </p:nvSpPr>
        <p:spPr bwMode="auto">
          <a:xfrm>
            <a:off x="8229600" y="3124200"/>
            <a:ext cx="2057400" cy="21336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40" name="Text Box 14"/>
          <p:cNvSpPr txBox="1">
            <a:spLocks noChangeArrowheads="1"/>
          </p:cNvSpPr>
          <p:nvPr/>
        </p:nvSpPr>
        <p:spPr bwMode="auto">
          <a:xfrm>
            <a:off x="4343400" y="3810001"/>
            <a:ext cx="4042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8441" name="Text Box 15"/>
          <p:cNvSpPr txBox="1">
            <a:spLocks noChangeArrowheads="1"/>
          </p:cNvSpPr>
          <p:nvPr/>
        </p:nvSpPr>
        <p:spPr bwMode="auto">
          <a:xfrm>
            <a:off x="7620000" y="3886200"/>
            <a:ext cx="5032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2133600" y="1886765"/>
            <a:ext cx="228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Reality </a:t>
            </a:r>
          </a:p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(albeit pixelated)</a:t>
            </a:r>
          </a:p>
        </p:txBody>
      </p:sp>
      <p:sp>
        <p:nvSpPr>
          <p:cNvPr id="91153" name="Text Box 17"/>
          <p:cNvSpPr txBox="1">
            <a:spLocks noChangeArrowheads="1"/>
          </p:cNvSpPr>
          <p:nvPr/>
        </p:nvSpPr>
        <p:spPr bwMode="auto">
          <a:xfrm>
            <a:off x="4953000" y="1219200"/>
            <a:ext cx="251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Inconvenient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reality</a:t>
            </a:r>
          </a:p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(or reasonable representation thereof) </a:t>
            </a:r>
          </a:p>
        </p:txBody>
      </p:sp>
      <p:sp>
        <p:nvSpPr>
          <p:cNvPr id="91154" name="Text Box 18"/>
          <p:cNvSpPr txBox="1">
            <a:spLocks noChangeArrowheads="1"/>
          </p:cNvSpPr>
          <p:nvPr/>
        </p:nvSpPr>
        <p:spPr bwMode="auto">
          <a:xfrm>
            <a:off x="8305801" y="2514601"/>
            <a:ext cx="18950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What we get</a:t>
            </a:r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8458200" y="5334001"/>
            <a:ext cx="17070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Take this…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2133600" y="5334001"/>
            <a:ext cx="2362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… someplace where we can assume this…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5029200" y="5410201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… and figure this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2" grpId="0"/>
      <p:bldP spid="91152" grpId="1"/>
      <p:bldP spid="91153" grpId="0"/>
      <p:bldP spid="91153" grpId="1"/>
      <p:bldP spid="91154" grpId="0"/>
      <p:bldP spid="91154" grpId="1"/>
      <p:bldP spid="91156" grpId="0"/>
      <p:bldP spid="91157" grpId="0"/>
      <p:bldP spid="9115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81000"/>
            <a:ext cx="7391400" cy="1219200"/>
          </a:xfrm>
        </p:spPr>
        <p:txBody>
          <a:bodyPr/>
          <a:lstStyle/>
          <a:p>
            <a:r>
              <a:rPr lang="en-US" dirty="0"/>
              <a:t>Using the PSF to measure aperture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044549"/>
            <a:ext cx="8991600" cy="2140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6900" y="5486401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Model (fitted)		  PSF		        Noise		 Data</a:t>
            </a:r>
          </a:p>
        </p:txBody>
      </p:sp>
    </p:spTree>
    <p:extLst>
      <p:ext uri="{BB962C8B-B14F-4D97-AF65-F5344CB8AC3E}">
        <p14:creationId xmlns:p14="http://schemas.microsoft.com/office/powerpoint/2010/main" val="28438830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153400" y="1175772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Blob3D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PSF Measurement Tool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37063" y="1175772"/>
            <a:ext cx="3048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Calculates  a raw PSF and a mean PSF based on 9 parallel traverses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Corrects for non-orthogonality of the intersection plane, voxel anisotropy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Accumulate a list of PSFs over a dataset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Also measures orientation of interface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345" y="168867"/>
            <a:ext cx="3264874" cy="3283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719" y="3562209"/>
            <a:ext cx="5528440" cy="28616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1" y="4997166"/>
            <a:ext cx="3156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PSF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param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4</a:t>
            </a:r>
            <a:r>
              <a:rPr lang="en-US" sz="20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(diameter of region with 95% of signal from voxel)</a:t>
            </a:r>
          </a:p>
        </p:txBody>
      </p:sp>
    </p:spTree>
    <p:extLst>
      <p:ext uri="{BB962C8B-B14F-4D97-AF65-F5344CB8AC3E}">
        <p14:creationId xmlns:p14="http://schemas.microsoft.com/office/powerpoint/2010/main" val="37531182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228600"/>
            <a:ext cx="7239000" cy="762000"/>
          </a:xfrm>
        </p:spPr>
        <p:txBody>
          <a:bodyPr/>
          <a:lstStyle/>
          <a:p>
            <a:r>
              <a:rPr lang="en-US" altLang="en-US" sz="3600" dirty="0"/>
              <a:t>Solution: Measure and use PSF</a:t>
            </a:r>
          </a:p>
        </p:txBody>
      </p:sp>
      <p:pic>
        <p:nvPicPr>
          <p:cNvPr id="22531" name="Picture 3" descr="testA007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Line 8"/>
          <p:cNvSpPr>
            <a:spLocks noChangeShapeType="1"/>
          </p:cNvSpPr>
          <p:nvPr/>
        </p:nvSpPr>
        <p:spPr bwMode="auto">
          <a:xfrm>
            <a:off x="3124200" y="2667000"/>
            <a:ext cx="3048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3" name="Picture 10" descr="or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981200"/>
            <a:ext cx="48387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9" name="Picture 11" descr="orig+smoo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981200"/>
            <a:ext cx="48387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24" name="Picture 16" descr="orig+nois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990725"/>
            <a:ext cx="48387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27" name="Picture 19" descr="orig+noisy+f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990725"/>
            <a:ext cx="48387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Text Box 21"/>
          <p:cNvSpPr txBox="1">
            <a:spLocks noChangeArrowheads="1"/>
          </p:cNvSpPr>
          <p:nvPr/>
        </p:nvSpPr>
        <p:spPr bwMode="auto">
          <a:xfrm>
            <a:off x="2041525" y="5984876"/>
            <a:ext cx="7745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Required “knowledge”: PSF parameters, air CT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r>
              <a:rPr lang="en-US" dirty="0"/>
              <a:t>IPSF in 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1" y="3126581"/>
            <a:ext cx="4398007" cy="2276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2133601"/>
            <a:ext cx="4238724" cy="42624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0" y="2286000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New Blob3D tool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8977044" y="5171326"/>
            <a:ext cx="263704" cy="1524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9916274" y="5171326"/>
            <a:ext cx="381000" cy="1524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1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471629" y="331237"/>
            <a:ext cx="6845535" cy="838200"/>
          </a:xfrm>
        </p:spPr>
        <p:txBody>
          <a:bodyPr/>
          <a:lstStyle/>
          <a:p>
            <a:r>
              <a:rPr lang="en-US" altLang="en-US" dirty="0"/>
              <a:t>IPSF vs. Thresholding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2209801"/>
            <a:ext cx="4171950" cy="1789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3951" y="2209801"/>
            <a:ext cx="4113213" cy="170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2362201" y="5791201"/>
            <a:ext cx="3299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Subtle density contrast</a:t>
            </a:r>
          </a:p>
        </p:txBody>
      </p:sp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6705601" y="5791201"/>
            <a:ext cx="3401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Severe density contrast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59890" y="6396336"/>
            <a:ext cx="9288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point: the more information you provide, the better you can do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F331C-23F5-48AE-9199-F3FF9689670A}"/>
              </a:ext>
            </a:extLst>
          </p:cNvPr>
          <p:cNvSpPr/>
          <p:nvPr/>
        </p:nvSpPr>
        <p:spPr bwMode="auto">
          <a:xfrm>
            <a:off x="6400800" y="3803781"/>
            <a:ext cx="152400" cy="1026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69C644-425F-431D-BD1F-B0281861B6BD}"/>
              </a:ext>
            </a:extLst>
          </p:cNvPr>
          <p:cNvSpPr/>
          <p:nvPr/>
        </p:nvSpPr>
        <p:spPr bwMode="auto">
          <a:xfrm>
            <a:off x="9906000" y="3801497"/>
            <a:ext cx="152400" cy="1026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0CBFB7-8914-495D-8C28-CD4B06CA0B39}"/>
              </a:ext>
            </a:extLst>
          </p:cNvPr>
          <p:cNvSpPr/>
          <p:nvPr/>
        </p:nvSpPr>
        <p:spPr bwMode="auto">
          <a:xfrm>
            <a:off x="6204859" y="3912636"/>
            <a:ext cx="4112304" cy="10403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3A582-EF5E-4D3C-8C47-4194A9079D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302" y="4046112"/>
            <a:ext cx="3223200" cy="7734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99BF74-B664-4379-8DA4-E9BD8121B3C6}"/>
              </a:ext>
            </a:extLst>
          </p:cNvPr>
          <p:cNvSpPr txBox="1"/>
          <p:nvPr/>
        </p:nvSpPr>
        <p:spPr>
          <a:xfrm>
            <a:off x="6553201" y="4032027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671E85-33B7-4D25-8331-496777ADD02F}"/>
              </a:ext>
            </a:extLst>
          </p:cNvPr>
          <p:cNvSpPr/>
          <p:nvPr/>
        </p:nvSpPr>
        <p:spPr bwMode="auto">
          <a:xfrm>
            <a:off x="2114940" y="3843385"/>
            <a:ext cx="152400" cy="1026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EC6F47-AB4C-41B2-A74A-0CF885DFB323}"/>
              </a:ext>
            </a:extLst>
          </p:cNvPr>
          <p:cNvSpPr/>
          <p:nvPr/>
        </p:nvSpPr>
        <p:spPr bwMode="auto">
          <a:xfrm>
            <a:off x="5563538" y="3841101"/>
            <a:ext cx="152400" cy="1026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6C2159-0A30-478C-8567-9C92D7C020B9}"/>
              </a:ext>
            </a:extLst>
          </p:cNvPr>
          <p:cNvSpPr/>
          <p:nvPr/>
        </p:nvSpPr>
        <p:spPr bwMode="auto">
          <a:xfrm>
            <a:off x="1835021" y="3957736"/>
            <a:ext cx="4161453" cy="9952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72D604-D61C-4C55-92A7-DCBCE8E4FD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9872" y="4057633"/>
            <a:ext cx="3216529" cy="7777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A84A82B-F13E-4E47-BD4D-B624CB5EA9A2}"/>
              </a:ext>
            </a:extLst>
          </p:cNvPr>
          <p:cNvSpPr txBox="1"/>
          <p:nvPr/>
        </p:nvSpPr>
        <p:spPr>
          <a:xfrm>
            <a:off x="2265595" y="4041848"/>
            <a:ext cx="755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sz="4000" dirty="0"/>
              <a:t>End of Part 2</a:t>
            </a:r>
          </a:p>
        </p:txBody>
      </p:sp>
    </p:spTree>
    <p:extLst>
      <p:ext uri="{BB962C8B-B14F-4D97-AF65-F5344CB8AC3E}">
        <p14:creationId xmlns:p14="http://schemas.microsoft.com/office/powerpoint/2010/main" val="31320851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1350" y="349753"/>
            <a:ext cx="6877050" cy="685800"/>
          </a:xfrm>
        </p:spPr>
        <p:txBody>
          <a:bodyPr/>
          <a:lstStyle/>
          <a:p>
            <a:r>
              <a:rPr lang="en-US" dirty="0"/>
              <a:t>Moving on to 3D… </a:t>
            </a:r>
          </a:p>
        </p:txBody>
      </p:sp>
      <p:pic>
        <p:nvPicPr>
          <p:cNvPr id="7" name="grssm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 bwMode="auto">
          <a:xfrm>
            <a:off x="4343400" y="1733550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8300" y="1945024"/>
            <a:ext cx="2341198" cy="209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" name="grs3d512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39000" y="1676400"/>
            <a:ext cx="3429000" cy="2571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2600" y="4305300"/>
            <a:ext cx="879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Au grains in quartz and chalcopyrite, Grasberg mine, Irian Jaya  (from Kyle and Ketcham 2003)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31633" y="1058291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GOLD!!!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96290" y="4703462"/>
            <a:ext cx="845616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Issues: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atomic number; artifacts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Odd shapes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 at ppm (or g/t) level; scan a lot to see a little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Particles usually “small” with respect to scan resolution</a:t>
            </a:r>
          </a:p>
        </p:txBody>
      </p:sp>
    </p:spTree>
    <p:extLst>
      <p:ext uri="{BB962C8B-B14F-4D97-AF65-F5344CB8AC3E}">
        <p14:creationId xmlns:p14="http://schemas.microsoft.com/office/powerpoint/2010/main" val="202684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0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195906" y="481286"/>
            <a:ext cx="6786295" cy="474911"/>
          </a:xfrm>
        </p:spPr>
        <p:txBody>
          <a:bodyPr/>
          <a:lstStyle/>
          <a:p>
            <a:r>
              <a:rPr lang="en-US" altLang="en-US" dirty="0"/>
              <a:t>A simple experiment</a:t>
            </a:r>
          </a:p>
        </p:txBody>
      </p:sp>
      <p:pic>
        <p:nvPicPr>
          <p:cNvPr id="4099" name="Picture 11" descr="fig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9891" y="2857500"/>
            <a:ext cx="3190373" cy="243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01" name="Straight Arrow Connector 6"/>
          <p:cNvCxnSpPr>
            <a:cxnSpLocks noChangeShapeType="1"/>
          </p:cNvCxnSpPr>
          <p:nvPr/>
        </p:nvCxnSpPr>
        <p:spPr bwMode="auto">
          <a:xfrm>
            <a:off x="3351286" y="2686050"/>
            <a:ext cx="713184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2" name="TextBox 12"/>
          <p:cNvSpPr txBox="1">
            <a:spLocks noChangeArrowheads="1"/>
          </p:cNvSpPr>
          <p:nvPr/>
        </p:nvSpPr>
        <p:spPr bwMode="auto">
          <a:xfrm>
            <a:off x="3351287" y="2274961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 mm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9996" y="1856217"/>
            <a:ext cx="2899305" cy="380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9391" y="5314952"/>
            <a:ext cx="3886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Gold grains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(with a little silver mixed in)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5545" y="5658824"/>
            <a:ext cx="3886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2D images; scale bars all 200 µm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3034" y="6372029"/>
            <a:ext cx="6506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and following from Ketcham and Mote (2019), JGR</a:t>
            </a:r>
          </a:p>
        </p:txBody>
      </p:sp>
    </p:spTree>
    <p:extLst>
      <p:ext uri="{BB962C8B-B14F-4D97-AF65-F5344CB8AC3E}">
        <p14:creationId xmlns:p14="http://schemas.microsoft.com/office/powerpoint/2010/main" val="26443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0" y="812019"/>
            <a:ext cx="7143750" cy="628650"/>
          </a:xfrm>
        </p:spPr>
        <p:txBody>
          <a:bodyPr/>
          <a:lstStyle/>
          <a:p>
            <a:r>
              <a:rPr lang="en-US" dirty="0"/>
              <a:t>A simple experiment </a:t>
            </a:r>
            <a:br>
              <a:rPr lang="en-US" dirty="0"/>
            </a:br>
            <a:r>
              <a:rPr lang="en-US" dirty="0"/>
              <a:t>(c. 2004)</a:t>
            </a:r>
          </a:p>
        </p:txBody>
      </p:sp>
      <p:sp>
        <p:nvSpPr>
          <p:cNvPr id="5" name="Can 4"/>
          <p:cNvSpPr/>
          <p:nvPr/>
        </p:nvSpPr>
        <p:spPr bwMode="auto">
          <a:xfrm>
            <a:off x="4274003" y="3257550"/>
            <a:ext cx="571500" cy="971550"/>
          </a:xfrm>
          <a:prstGeom prst="can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n 5"/>
          <p:cNvSpPr/>
          <p:nvPr/>
        </p:nvSpPr>
        <p:spPr bwMode="auto">
          <a:xfrm>
            <a:off x="3788228" y="3200400"/>
            <a:ext cx="1543050" cy="1200150"/>
          </a:xfrm>
          <a:prstGeom prst="can">
            <a:avLst/>
          </a:prstGeom>
          <a:solidFill>
            <a:schemeClr val="accent1">
              <a:alpha val="5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n 6"/>
          <p:cNvSpPr/>
          <p:nvPr/>
        </p:nvSpPr>
        <p:spPr bwMode="auto">
          <a:xfrm>
            <a:off x="3181353" y="3200400"/>
            <a:ext cx="2686049" cy="1200150"/>
          </a:xfrm>
          <a:prstGeom prst="can">
            <a:avLst/>
          </a:prstGeom>
          <a:solidFill>
            <a:schemeClr val="accent1">
              <a:alpha val="5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6"/>
          <p:cNvCxnSpPr>
            <a:cxnSpLocks noChangeShapeType="1"/>
          </p:cNvCxnSpPr>
          <p:nvPr/>
        </p:nvCxnSpPr>
        <p:spPr bwMode="auto">
          <a:xfrm>
            <a:off x="4274003" y="3146599"/>
            <a:ext cx="5715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4167099" y="2800351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 mm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845504" y="2715816"/>
            <a:ext cx="4200866" cy="2484834"/>
            <a:chOff x="2904670" y="2478088"/>
            <a:chExt cx="5601155" cy="3313112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2478088"/>
              <a:ext cx="3400425" cy="330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oup 16"/>
            <p:cNvGrpSpPr/>
            <p:nvPr/>
          </p:nvGrpSpPr>
          <p:grpSpPr>
            <a:xfrm>
              <a:off x="2904670" y="2482850"/>
              <a:ext cx="2200729" cy="3308350"/>
              <a:chOff x="2904670" y="2482850"/>
              <a:chExt cx="2200729" cy="3308350"/>
            </a:xfrm>
          </p:grpSpPr>
          <p:cxnSp>
            <p:nvCxnSpPr>
              <p:cNvPr id="14" name="Straight Connector 13"/>
              <p:cNvCxnSpPr/>
              <p:nvPr/>
            </p:nvCxnSpPr>
            <p:spPr bwMode="auto">
              <a:xfrm flipV="1">
                <a:off x="2904670" y="2482850"/>
                <a:ext cx="2200729" cy="137001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04670" y="3852862"/>
                <a:ext cx="2200729" cy="193833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" name="TextBox 18"/>
          <p:cNvSpPr txBox="1"/>
          <p:nvPr/>
        </p:nvSpPr>
        <p:spPr>
          <a:xfrm>
            <a:off x="2566497" y="4599082"/>
            <a:ext cx="3829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“Core” placed in series of 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cylinders with more quartz powder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38450" y="2000252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Grains embedded in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quartz+epoxy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“sandstone core”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7001" y="5543327"/>
            <a:ext cx="68992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Question: Can we get the same answer when measuring across grain sizes and scan resolutions?</a:t>
            </a:r>
          </a:p>
        </p:txBody>
      </p:sp>
    </p:spTree>
    <p:extLst>
      <p:ext uri="{BB962C8B-B14F-4D97-AF65-F5344CB8AC3E}">
        <p14:creationId xmlns:p14="http://schemas.microsoft.com/office/powerpoint/2010/main" val="18899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19" grpId="0"/>
      <p:bldP spid="2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238500" y="465065"/>
            <a:ext cx="6819900" cy="628650"/>
          </a:xfrm>
        </p:spPr>
        <p:txBody>
          <a:bodyPr/>
          <a:lstStyle/>
          <a:p>
            <a:r>
              <a:rPr lang="en-US" altLang="en-US" dirty="0"/>
              <a:t>A hint of problems ahead </a:t>
            </a:r>
          </a:p>
        </p:txBody>
      </p:sp>
      <p:sp>
        <p:nvSpPr>
          <p:cNvPr id="5123" name="Content Placeholder 13"/>
          <p:cNvSpPr>
            <a:spLocks noGrp="1"/>
          </p:cNvSpPr>
          <p:nvPr>
            <p:ph idx="1"/>
          </p:nvPr>
        </p:nvSpPr>
        <p:spPr>
          <a:xfrm>
            <a:off x="2209800" y="4343400"/>
            <a:ext cx="8229600" cy="1485900"/>
          </a:xfrm>
        </p:spPr>
        <p:txBody>
          <a:bodyPr/>
          <a:lstStyle/>
          <a:p>
            <a:r>
              <a:rPr lang="en-US" altLang="en-US" sz="2800" dirty="0"/>
              <a:t>Scan/recon parameters unchanged except FOV</a:t>
            </a:r>
          </a:p>
          <a:p>
            <a:r>
              <a:rPr lang="en-US" altLang="en-US" sz="2800" dirty="0"/>
              <a:t>Grains both blurrier and darker at low resolution</a:t>
            </a:r>
          </a:p>
          <a:p>
            <a:pPr lvl="1"/>
            <a:r>
              <a:rPr lang="en-US" altLang="en-US" dirty="0"/>
              <a:t>Blurring/partial volume effects</a:t>
            </a:r>
          </a:p>
          <a:p>
            <a:pPr lvl="1"/>
            <a:r>
              <a:rPr lang="en-US" altLang="en-US" dirty="0"/>
              <a:t>Beam hardening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0" y="245745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4450" y="245745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266" y="2457452"/>
            <a:ext cx="1703784" cy="170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0"/>
          <p:cNvSpPr txBox="1">
            <a:spLocks noChangeArrowheads="1"/>
          </p:cNvSpPr>
          <p:nvPr/>
        </p:nvSpPr>
        <p:spPr bwMode="auto">
          <a:xfrm>
            <a:off x="3443288" y="2135982"/>
            <a:ext cx="14285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10 mm FOV</a:t>
            </a:r>
          </a:p>
        </p:txBody>
      </p:sp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5329238" y="2135982"/>
            <a:ext cx="14285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50 mm FOV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757065" y="3464682"/>
            <a:ext cx="285750" cy="29716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8036580" y="3452857"/>
            <a:ext cx="320278" cy="320278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8404623" y="2914651"/>
            <a:ext cx="320278" cy="320278"/>
          </a:xfrm>
          <a:prstGeom prst="ellipse">
            <a:avLst/>
          </a:pr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01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0" y="860655"/>
            <a:ext cx="6065951" cy="628650"/>
          </a:xfrm>
        </p:spPr>
        <p:txBody>
          <a:bodyPr/>
          <a:lstStyle/>
          <a:p>
            <a:r>
              <a:rPr lang="en-US" dirty="0"/>
              <a:t>A simple experiment (updated 2018)</a:t>
            </a:r>
          </a:p>
        </p:txBody>
      </p:sp>
      <p:sp>
        <p:nvSpPr>
          <p:cNvPr id="5" name="Can 4"/>
          <p:cNvSpPr/>
          <p:nvPr/>
        </p:nvSpPr>
        <p:spPr bwMode="auto">
          <a:xfrm>
            <a:off x="3267075" y="3218573"/>
            <a:ext cx="571500" cy="971550"/>
          </a:xfrm>
          <a:prstGeom prst="can">
            <a:avLst/>
          </a:prstGeom>
          <a:solidFill>
            <a:schemeClr val="accent4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n 5"/>
          <p:cNvSpPr/>
          <p:nvPr/>
        </p:nvSpPr>
        <p:spPr bwMode="auto">
          <a:xfrm>
            <a:off x="2781300" y="3161423"/>
            <a:ext cx="1543050" cy="1200150"/>
          </a:xfrm>
          <a:prstGeom prst="can">
            <a:avLst/>
          </a:prstGeom>
          <a:solidFill>
            <a:schemeClr val="accent1">
              <a:alpha val="5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n 6"/>
          <p:cNvSpPr/>
          <p:nvPr/>
        </p:nvSpPr>
        <p:spPr bwMode="auto">
          <a:xfrm>
            <a:off x="2174425" y="3161423"/>
            <a:ext cx="2686049" cy="1200150"/>
          </a:xfrm>
          <a:prstGeom prst="can">
            <a:avLst/>
          </a:prstGeom>
          <a:solidFill>
            <a:schemeClr val="accent1">
              <a:alpha val="51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6"/>
          <p:cNvCxnSpPr>
            <a:cxnSpLocks noChangeShapeType="1"/>
          </p:cNvCxnSpPr>
          <p:nvPr/>
        </p:nvCxnSpPr>
        <p:spPr bwMode="auto">
          <a:xfrm>
            <a:off x="3267075" y="3107622"/>
            <a:ext cx="5715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3160171" y="2761374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 mm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5452" y="4525925"/>
            <a:ext cx="3829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“Core” placed in series of cylinders with more quartz </a:t>
            </a: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garnet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81251" y="5285171"/>
            <a:ext cx="75278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The Question: Can we get the same answer when measuring across grain sizes, </a:t>
            </a:r>
            <a:r>
              <a:rPr lang="en-US" sz="21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scanners, enclosing materials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and scan resolutions?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467349" y="2155262"/>
            <a:ext cx="5074028" cy="2866225"/>
            <a:chOff x="5257799" y="1730681"/>
            <a:chExt cx="6765370" cy="382163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7799" y="2192347"/>
              <a:ext cx="6765370" cy="33599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320834" y="1730682"/>
              <a:ext cx="115245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ACTIS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66865" y="1730681"/>
              <a:ext cx="161411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MicroXCT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91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9" presetClass="emph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9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1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8610600" cy="3733800"/>
          </a:xfrm>
        </p:spPr>
        <p:txBody>
          <a:bodyPr/>
          <a:lstStyle/>
          <a:p>
            <a:r>
              <a:rPr lang="en-US" dirty="0"/>
              <a:t>Threshold segmentation: what value to use?</a:t>
            </a:r>
          </a:p>
          <a:p>
            <a:r>
              <a:rPr lang="en-US" dirty="0"/>
              <a:t>10-mm ACTIS scan (10 µm resolution)</a:t>
            </a:r>
          </a:p>
          <a:p>
            <a:pPr lvl="1"/>
            <a:r>
              <a:rPr lang="en-US" dirty="0"/>
              <a:t>Matrix ~40, Au-max ~160</a:t>
            </a:r>
          </a:p>
          <a:p>
            <a:pPr lvl="1"/>
            <a:r>
              <a:rPr lang="en-US" dirty="0"/>
              <a:t>Threshold at 100?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652435"/>
              </p:ext>
            </p:extLst>
          </p:nvPr>
        </p:nvGraphicFramePr>
        <p:xfrm>
          <a:off x="1905000" y="4105275"/>
          <a:ext cx="86868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03612" y="665251"/>
            <a:ext cx="6930989" cy="685800"/>
          </a:xfrm>
        </p:spPr>
        <p:txBody>
          <a:bodyPr/>
          <a:lstStyle/>
          <a:p>
            <a:r>
              <a:rPr lang="en-US" sz="4000" dirty="0"/>
              <a:t>How to segment and measure?</a:t>
            </a:r>
          </a:p>
        </p:txBody>
      </p:sp>
    </p:spTree>
    <p:extLst>
      <p:ext uri="{BB962C8B-B14F-4D97-AF65-F5344CB8AC3E}">
        <p14:creationId xmlns:p14="http://schemas.microsoft.com/office/powerpoint/2010/main" val="124628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612" y="665251"/>
            <a:ext cx="6930989" cy="685800"/>
          </a:xfrm>
        </p:spPr>
        <p:txBody>
          <a:bodyPr/>
          <a:lstStyle/>
          <a:p>
            <a:r>
              <a:rPr lang="en-US" sz="4000" dirty="0"/>
              <a:t>How to segment and measure?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8686800" cy="3733800"/>
          </a:xfrm>
        </p:spPr>
        <p:txBody>
          <a:bodyPr/>
          <a:lstStyle/>
          <a:p>
            <a:r>
              <a:rPr lang="en-US" dirty="0"/>
              <a:t>Threshold segmentation: what value to use?</a:t>
            </a:r>
          </a:p>
          <a:p>
            <a:r>
              <a:rPr lang="en-US" dirty="0"/>
              <a:t>10-mm ACTIS scan (10 µm resolution)</a:t>
            </a:r>
          </a:p>
          <a:p>
            <a:pPr lvl="1"/>
            <a:r>
              <a:rPr lang="en-US" dirty="0"/>
              <a:t>Matrix ~40, Au-max ~160</a:t>
            </a:r>
          </a:p>
          <a:p>
            <a:pPr lvl="1"/>
            <a:r>
              <a:rPr lang="en-US" dirty="0"/>
              <a:t>Threshold at 100?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102456"/>
              </p:ext>
            </p:extLst>
          </p:nvPr>
        </p:nvGraphicFramePr>
        <p:xfrm>
          <a:off x="1905000" y="4114800"/>
          <a:ext cx="8610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3203611" y="5497959"/>
            <a:ext cx="1219200" cy="272693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65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3422" y="762000"/>
            <a:ext cx="6714978" cy="800100"/>
          </a:xfrm>
        </p:spPr>
        <p:txBody>
          <a:bodyPr/>
          <a:lstStyle/>
          <a:p>
            <a:r>
              <a:rPr lang="en-US" sz="4000" dirty="0"/>
              <a:t>It gets worse as objects get </a:t>
            </a:r>
            <a:br>
              <a:rPr lang="en-US" sz="4000" dirty="0"/>
            </a:br>
            <a:r>
              <a:rPr lang="en-US" sz="4000" dirty="0"/>
              <a:t>smaller relative to resolution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691502"/>
              </p:ext>
            </p:extLst>
          </p:nvPr>
        </p:nvGraphicFramePr>
        <p:xfrm>
          <a:off x="1676400" y="2286000"/>
          <a:ext cx="88392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5667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126572" y="381000"/>
            <a:ext cx="5829300" cy="571500"/>
          </a:xfrm>
        </p:spPr>
        <p:txBody>
          <a:bodyPr/>
          <a:lstStyle/>
          <a:p>
            <a:r>
              <a:rPr lang="en-US" altLang="en-US" dirty="0"/>
              <a:t>What’s in a voxel?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905000"/>
            <a:ext cx="8610600" cy="3810000"/>
          </a:xfrm>
        </p:spPr>
        <p:txBody>
          <a:bodyPr/>
          <a:lstStyle/>
          <a:p>
            <a:r>
              <a:rPr lang="en-US" altLang="en-US" sz="2800" dirty="0"/>
              <a:t>Partial Volume Effect</a:t>
            </a:r>
          </a:p>
          <a:p>
            <a:pPr lvl="1"/>
            <a:r>
              <a:rPr lang="en-US" altLang="en-US" sz="2400" dirty="0"/>
              <a:t>Grayscale/CT number reflects attenuation within voxel</a:t>
            </a:r>
          </a:p>
          <a:p>
            <a:pPr lvl="1"/>
            <a:r>
              <a:rPr lang="en-US" altLang="en-US" sz="2400" dirty="0"/>
              <a:t>Voxels with multiple materials will have some averaged CT number</a:t>
            </a:r>
          </a:p>
          <a:p>
            <a:r>
              <a:rPr lang="en-US" altLang="en-US" sz="2800" dirty="0"/>
              <a:t>Blurring</a:t>
            </a:r>
          </a:p>
          <a:p>
            <a:pPr lvl="1"/>
            <a:r>
              <a:rPr lang="en-US" altLang="en-US" sz="2400" dirty="0"/>
              <a:t>Contamination from, and transfer to, surrounding voxels</a:t>
            </a:r>
          </a:p>
          <a:p>
            <a:r>
              <a:rPr lang="en-US" altLang="en-US" sz="2800" dirty="0"/>
              <a:t>Operating assumption: attenuation conserved</a:t>
            </a:r>
          </a:p>
        </p:txBody>
      </p:sp>
    </p:spTree>
    <p:extLst>
      <p:ext uri="{BB962C8B-B14F-4D97-AF65-F5344CB8AC3E}">
        <p14:creationId xmlns:p14="http://schemas.microsoft.com/office/powerpoint/2010/main" val="10368867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46120" y="893981"/>
            <a:ext cx="6964680" cy="571500"/>
          </a:xfrm>
        </p:spPr>
        <p:txBody>
          <a:bodyPr/>
          <a:lstStyle/>
          <a:p>
            <a:r>
              <a:rPr lang="en-US" altLang="en-US" dirty="0"/>
              <a:t>Reminder: PSF on thin features</a:t>
            </a:r>
          </a:p>
        </p:txBody>
      </p:sp>
      <p:pic>
        <p:nvPicPr>
          <p:cNvPr id="7171" name="Picture 5" descr="Fig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958539"/>
            <a:ext cx="6781800" cy="416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2102261" y="2667001"/>
            <a:ext cx="10438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“Real”</a:t>
            </a:r>
          </a:p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aperture</a:t>
            </a: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1923493" y="4800601"/>
            <a:ext cx="12105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</a:p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4800600" y="6172200"/>
            <a:ext cx="35445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1/2D Example: Fracture aperture</a:t>
            </a:r>
          </a:p>
        </p:txBody>
      </p:sp>
    </p:spTree>
    <p:extLst>
      <p:ext uri="{BB962C8B-B14F-4D97-AF65-F5344CB8AC3E}">
        <p14:creationId xmlns:p14="http://schemas.microsoft.com/office/powerpoint/2010/main" val="10436584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1056623"/>
            <a:ext cx="6172200" cy="571500"/>
          </a:xfrm>
        </p:spPr>
        <p:txBody>
          <a:bodyPr/>
          <a:lstStyle/>
          <a:p>
            <a:r>
              <a:rPr lang="en-US" altLang="en-US" dirty="0"/>
              <a:t>3D PSF effect on spheres (midsection)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827" y="1811324"/>
            <a:ext cx="3924032" cy="34323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372" y="1811324"/>
            <a:ext cx="3815564" cy="3432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1" y="6015784"/>
            <a:ext cx="9153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object gets smaller compared to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PSF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object gets dimmer, and “correct” threshold falls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048000" y="5476437"/>
            <a:ext cx="69926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n-US" sz="18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PSF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= 2-sigma diameter of Gaussian smoothing curve, or 4</a:t>
            </a:r>
            <a:r>
              <a:rPr lang="en-US" altLang="en-US" sz="18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radius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8174" y="6478783"/>
            <a:ext cx="3046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Ketcham and Mote, 2019</a:t>
            </a:r>
          </a:p>
        </p:txBody>
      </p:sp>
    </p:spTree>
    <p:extLst>
      <p:ext uri="{BB962C8B-B14F-4D97-AF65-F5344CB8AC3E}">
        <p14:creationId xmlns:p14="http://schemas.microsoft.com/office/powerpoint/2010/main" val="22483765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581400" y="1128736"/>
            <a:ext cx="6552010" cy="514350"/>
          </a:xfrm>
        </p:spPr>
        <p:txBody>
          <a:bodyPr/>
          <a:lstStyle/>
          <a:p>
            <a:r>
              <a:rPr lang="en-US" altLang="en-US" dirty="0"/>
              <a:t>Segment by including the blurring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2802282" y="5791200"/>
            <a:ext cx="73148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Idea: Capture the entire volume that includes the signal from the grain</a:t>
            </a:r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4953512" y="4800602"/>
            <a:ext cx="23647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Start with a generous</a:t>
            </a:r>
          </a:p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threshold…</a:t>
            </a:r>
          </a:p>
        </p:txBody>
      </p:sp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8267702" y="4806554"/>
            <a:ext cx="17740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expand a bit from there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9208" y="1836550"/>
            <a:ext cx="8914493" cy="29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883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640048" y="362267"/>
            <a:ext cx="6494553" cy="571500"/>
          </a:xfrm>
        </p:spPr>
        <p:txBody>
          <a:bodyPr/>
          <a:lstStyle/>
          <a:p>
            <a:r>
              <a:rPr lang="en-US" altLang="en-US" sz="4000" dirty="0"/>
              <a:t>Sum to get volume (again)</a:t>
            </a: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2811588" y="3647230"/>
            <a:ext cx="405303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Numbers you need:</a:t>
            </a:r>
          </a:p>
          <a:p>
            <a:pPr algn="ctr"/>
            <a:r>
              <a:rPr lang="en-US" alt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n-US" altLang="en-US" sz="20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CT number of matrix</a:t>
            </a:r>
          </a:p>
          <a:p>
            <a:pPr algn="ctr"/>
            <a:r>
              <a:rPr lang="en-US" alt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n-US" altLang="en-US" sz="20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“True” CT number of feature</a:t>
            </a:r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4876" y="1219201"/>
            <a:ext cx="3239981" cy="550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3279827" y="5638800"/>
            <a:ext cx="3376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2D example of 3D operation</a:t>
            </a:r>
          </a:p>
        </p:txBody>
      </p:sp>
      <p:sp>
        <p:nvSpPr>
          <p:cNvPr id="3" name="Rectangle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688773" y="2261302"/>
            <a:ext cx="4299008" cy="1100494"/>
          </a:xfrm>
          <a:prstGeom prst="rect">
            <a:avLst/>
          </a:prstGeom>
          <a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2000">
                <a:noFill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486695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609600"/>
            <a:ext cx="6400800" cy="857250"/>
          </a:xfrm>
        </p:spPr>
        <p:txBody>
          <a:bodyPr/>
          <a:lstStyle/>
          <a:p>
            <a:r>
              <a:rPr lang="en-US" sz="4000" dirty="0"/>
              <a:t>“PVB” method can get</a:t>
            </a:r>
            <a:br>
              <a:rPr lang="en-US" sz="4000" dirty="0"/>
            </a:br>
            <a:r>
              <a:rPr lang="en-US" sz="4000" dirty="0"/>
              <a:t>good answer at all sizes…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881842"/>
              </p:ext>
            </p:extLst>
          </p:nvPr>
        </p:nvGraphicFramePr>
        <p:xfrm>
          <a:off x="1676400" y="2171700"/>
          <a:ext cx="86106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96065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609600"/>
            <a:ext cx="6400800" cy="857250"/>
          </a:xfrm>
        </p:spPr>
        <p:txBody>
          <a:bodyPr/>
          <a:lstStyle/>
          <a:p>
            <a:r>
              <a:rPr lang="en-US" sz="4000" dirty="0"/>
              <a:t>“PVB” method can get</a:t>
            </a:r>
            <a:br>
              <a:rPr lang="en-US" sz="4000" dirty="0"/>
            </a:br>
            <a:r>
              <a:rPr lang="en-US" sz="4000" dirty="0"/>
              <a:t>good answer at all sizes…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143206"/>
              </p:ext>
            </p:extLst>
          </p:nvPr>
        </p:nvGraphicFramePr>
        <p:xfrm>
          <a:off x="1676400" y="2171700"/>
          <a:ext cx="86106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839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1528" y="520143"/>
            <a:ext cx="7659272" cy="628650"/>
          </a:xfrm>
        </p:spPr>
        <p:txBody>
          <a:bodyPr/>
          <a:lstStyle/>
          <a:p>
            <a:r>
              <a:rPr lang="en-US" sz="4000" dirty="0"/>
              <a:t>… and scales and instruments!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464582"/>
              </p:ext>
            </p:extLst>
          </p:nvPr>
        </p:nvGraphicFramePr>
        <p:xfrm>
          <a:off x="1752600" y="2114550"/>
          <a:ext cx="8229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19401" y="6248400"/>
            <a:ext cx="653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Within each subset, resolution decreases from left to right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9753600" y="4629151"/>
            <a:ext cx="57150" cy="7483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9553576" y="4674715"/>
            <a:ext cx="200025" cy="7027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8693676" y="5423067"/>
            <a:ext cx="206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Volume &lt; 6 voxels</a:t>
            </a:r>
          </a:p>
        </p:txBody>
      </p:sp>
    </p:spTree>
    <p:extLst>
      <p:ext uri="{BB962C8B-B14F-4D97-AF65-F5344CB8AC3E}">
        <p14:creationId xmlns:p14="http://schemas.microsoft.com/office/powerpoint/2010/main" val="31672617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8170" y="345133"/>
            <a:ext cx="6404030" cy="1143000"/>
          </a:xfrm>
        </p:spPr>
        <p:txBody>
          <a:bodyPr/>
          <a:lstStyle/>
          <a:p>
            <a:r>
              <a:rPr lang="en-US" sz="3600" dirty="0"/>
              <a:t>Threshold for correct volume varies with size and shape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682385"/>
              </p:ext>
            </p:extLst>
          </p:nvPr>
        </p:nvGraphicFramePr>
        <p:xfrm>
          <a:off x="2057400" y="1676400"/>
          <a:ext cx="8077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2600" y="6019801"/>
            <a:ext cx="8759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Two scanners, same trend when normalized by measured PSF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1960" y="6396336"/>
            <a:ext cx="7595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 shape concerns: surface to volume ratio; corners</a:t>
            </a:r>
          </a:p>
        </p:txBody>
      </p:sp>
    </p:spTree>
    <p:extLst>
      <p:ext uri="{BB962C8B-B14F-4D97-AF65-F5344CB8AC3E}">
        <p14:creationId xmlns:p14="http://schemas.microsoft.com/office/powerpoint/2010/main" val="17935172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838200"/>
          </a:xfrm>
        </p:spPr>
        <p:txBody>
          <a:bodyPr/>
          <a:lstStyle/>
          <a:p>
            <a:r>
              <a:rPr lang="en-US" dirty="0"/>
              <a:t>Shape affected a bit…</a:t>
            </a:r>
          </a:p>
        </p:txBody>
      </p:sp>
      <p:pic>
        <p:nvPicPr>
          <p:cNvPr id="3" name="goldBLlr-seg1-se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0555" y="2438400"/>
            <a:ext cx="3628452" cy="3628452"/>
          </a:xfrm>
          <a:prstGeom prst="rect">
            <a:avLst/>
          </a:prstGeom>
        </p:spPr>
      </p:pic>
      <p:pic>
        <p:nvPicPr>
          <p:cNvPr id="4" name="goldBL-seg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2709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25211" y="2438400"/>
            <a:ext cx="3628452" cy="3628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1802903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High-res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0" y="1802903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Low-res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1" y="6400800"/>
            <a:ext cx="7250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trick: Customize each threshold based on PVB-corrected volume</a:t>
            </a:r>
          </a:p>
        </p:txBody>
      </p:sp>
    </p:spTree>
    <p:extLst>
      <p:ext uri="{BB962C8B-B14F-4D97-AF65-F5344CB8AC3E}">
        <p14:creationId xmlns:p14="http://schemas.microsoft.com/office/powerpoint/2010/main" val="289086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533400"/>
            <a:ext cx="6544722" cy="838200"/>
          </a:xfrm>
        </p:spPr>
        <p:txBody>
          <a:bodyPr/>
          <a:lstStyle/>
          <a:p>
            <a:r>
              <a:rPr lang="en-US" sz="3200" dirty="0"/>
              <a:t>Shape and orientation recoverable, but affected by blurring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2075071"/>
            <a:ext cx="3257550" cy="3412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050" y="2075071"/>
            <a:ext cx="2945372" cy="34130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2750578" y="2075070"/>
            <a:ext cx="716522" cy="43953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800"/>
          </a:p>
        </p:txBody>
      </p:sp>
      <p:sp>
        <p:nvSpPr>
          <p:cNvPr id="7" name="TextBox 6"/>
          <p:cNvSpPr txBox="1"/>
          <p:nvPr/>
        </p:nvSpPr>
        <p:spPr>
          <a:xfrm>
            <a:off x="2514600" y="5729826"/>
            <a:ext cx="7011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Shape stable (consistent across resolutions) if 3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axis &gt;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PSF</a:t>
            </a: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6191491"/>
            <a:ext cx="7954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Orientation of 1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or 3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axis stable if varies from intermediate by &gt; ×2</a:t>
            </a:r>
          </a:p>
        </p:txBody>
      </p:sp>
    </p:spTree>
    <p:extLst>
      <p:ext uri="{BB962C8B-B14F-4D97-AF65-F5344CB8AC3E}">
        <p14:creationId xmlns:p14="http://schemas.microsoft.com/office/powerpoint/2010/main" val="2576666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67200" y="457200"/>
            <a:ext cx="5829300" cy="628650"/>
          </a:xfrm>
        </p:spPr>
        <p:txBody>
          <a:bodyPr/>
          <a:lstStyle/>
          <a:p>
            <a:r>
              <a:rPr lang="en-US" dirty="0"/>
              <a:t>Details to consider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09900" y="2400300"/>
            <a:ext cx="6343650" cy="3086100"/>
          </a:xfrm>
        </p:spPr>
        <p:txBody>
          <a:bodyPr/>
          <a:lstStyle/>
          <a:p>
            <a:r>
              <a:rPr lang="en-US" dirty="0"/>
              <a:t>Calibration</a:t>
            </a:r>
          </a:p>
          <a:p>
            <a:pPr lvl="1"/>
            <a:r>
              <a:rPr lang="en-US" dirty="0"/>
              <a:t>How do you get </a:t>
            </a:r>
            <a:r>
              <a:rPr lang="en-US" i="1" dirty="0" err="1"/>
              <a:t>CT</a:t>
            </a:r>
            <a:r>
              <a:rPr lang="en-US" i="1" baseline="-25000" dirty="0" err="1"/>
              <a:t>mat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How do you get </a:t>
            </a:r>
            <a:r>
              <a:rPr lang="en-US" i="1" dirty="0" err="1"/>
              <a:t>CT</a:t>
            </a:r>
            <a:r>
              <a:rPr lang="en-US" i="1" baseline="-25000" dirty="0" err="1"/>
              <a:t>f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97446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381000"/>
            <a:ext cx="5829300" cy="685800"/>
          </a:xfrm>
        </p:spPr>
        <p:txBody>
          <a:bodyPr/>
          <a:lstStyle/>
          <a:p>
            <a:r>
              <a:rPr lang="en-US" dirty="0" err="1"/>
              <a:t>CT</a:t>
            </a:r>
            <a:r>
              <a:rPr lang="en-US" baseline="-25000" dirty="0" err="1"/>
              <a:t>mat</a:t>
            </a:r>
            <a:r>
              <a:rPr lang="en-US" dirty="0"/>
              <a:t> is easy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057400"/>
            <a:ext cx="8534400" cy="4114800"/>
          </a:xfrm>
        </p:spPr>
        <p:txBody>
          <a:bodyPr/>
          <a:lstStyle/>
          <a:p>
            <a:r>
              <a:rPr lang="en-US" dirty="0"/>
              <a:t>Just measure an average value for matrix</a:t>
            </a:r>
          </a:p>
          <a:p>
            <a:r>
              <a:rPr lang="en-US" dirty="0"/>
              <a:t>If heterogeneous or locally variable, you can measure only matrix surrounding feature</a:t>
            </a:r>
          </a:p>
          <a:p>
            <a:pPr lvl="1"/>
            <a:r>
              <a:rPr lang="en-US" dirty="0"/>
              <a:t>Encompass boundary blurred into grain; </a:t>
            </a:r>
            <a:r>
              <a:rPr lang="en-US" i="1" dirty="0" err="1"/>
              <a:t>r</a:t>
            </a:r>
            <a:r>
              <a:rPr lang="en-US" i="1" baseline="-25000" dirty="0" err="1"/>
              <a:t>PSF</a:t>
            </a:r>
            <a:endParaRPr lang="en-US" i="1" baseline="-25000" dirty="0"/>
          </a:p>
          <a:p>
            <a:pPr lvl="1"/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852" y="4530798"/>
            <a:ext cx="2061797" cy="187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" name="Freeform 3"/>
          <p:cNvSpPr/>
          <p:nvPr/>
        </p:nvSpPr>
        <p:spPr bwMode="auto">
          <a:xfrm>
            <a:off x="5353052" y="5062885"/>
            <a:ext cx="993227" cy="898635"/>
          </a:xfrm>
          <a:custGeom>
            <a:avLst/>
            <a:gdLst>
              <a:gd name="connsiteX0" fmla="*/ 378372 w 1513489"/>
              <a:gd name="connsiteY0" fmla="*/ 63062 h 1198180"/>
              <a:gd name="connsiteX1" fmla="*/ 378372 w 1513489"/>
              <a:gd name="connsiteY1" fmla="*/ 63062 h 1198180"/>
              <a:gd name="connsiteX2" fmla="*/ 252248 w 1513489"/>
              <a:gd name="connsiteY2" fmla="*/ 126124 h 1198180"/>
              <a:gd name="connsiteX3" fmla="*/ 204951 w 1513489"/>
              <a:gd name="connsiteY3" fmla="*/ 157655 h 1198180"/>
              <a:gd name="connsiteX4" fmla="*/ 173420 w 1513489"/>
              <a:gd name="connsiteY4" fmla="*/ 236483 h 1198180"/>
              <a:gd name="connsiteX5" fmla="*/ 0 w 1513489"/>
              <a:gd name="connsiteY5" fmla="*/ 599090 h 1198180"/>
              <a:gd name="connsiteX6" fmla="*/ 31531 w 1513489"/>
              <a:gd name="connsiteY6" fmla="*/ 977462 h 1198180"/>
              <a:gd name="connsiteX7" fmla="*/ 362606 w 1513489"/>
              <a:gd name="connsiteY7" fmla="*/ 1198180 h 1198180"/>
              <a:gd name="connsiteX8" fmla="*/ 788275 w 1513489"/>
              <a:gd name="connsiteY8" fmla="*/ 993228 h 1198180"/>
              <a:gd name="connsiteX9" fmla="*/ 1261241 w 1513489"/>
              <a:gd name="connsiteY9" fmla="*/ 599090 h 1198180"/>
              <a:gd name="connsiteX10" fmla="*/ 1513489 w 1513489"/>
              <a:gd name="connsiteY10" fmla="*/ 173421 h 1198180"/>
              <a:gd name="connsiteX11" fmla="*/ 945931 w 1513489"/>
              <a:gd name="connsiteY11" fmla="*/ 0 h 1198180"/>
              <a:gd name="connsiteX12" fmla="*/ 378372 w 1513489"/>
              <a:gd name="connsiteY12" fmla="*/ 63062 h 1198180"/>
              <a:gd name="connsiteX0" fmla="*/ 378372 w 1324303"/>
              <a:gd name="connsiteY0" fmla="*/ 63062 h 1198180"/>
              <a:gd name="connsiteX1" fmla="*/ 378372 w 1324303"/>
              <a:gd name="connsiteY1" fmla="*/ 63062 h 1198180"/>
              <a:gd name="connsiteX2" fmla="*/ 252248 w 1324303"/>
              <a:gd name="connsiteY2" fmla="*/ 126124 h 1198180"/>
              <a:gd name="connsiteX3" fmla="*/ 204951 w 1324303"/>
              <a:gd name="connsiteY3" fmla="*/ 157655 h 1198180"/>
              <a:gd name="connsiteX4" fmla="*/ 173420 w 1324303"/>
              <a:gd name="connsiteY4" fmla="*/ 236483 h 1198180"/>
              <a:gd name="connsiteX5" fmla="*/ 0 w 1324303"/>
              <a:gd name="connsiteY5" fmla="*/ 599090 h 1198180"/>
              <a:gd name="connsiteX6" fmla="*/ 31531 w 1324303"/>
              <a:gd name="connsiteY6" fmla="*/ 977462 h 1198180"/>
              <a:gd name="connsiteX7" fmla="*/ 362606 w 1324303"/>
              <a:gd name="connsiteY7" fmla="*/ 1198180 h 1198180"/>
              <a:gd name="connsiteX8" fmla="*/ 788275 w 1324303"/>
              <a:gd name="connsiteY8" fmla="*/ 993228 h 1198180"/>
              <a:gd name="connsiteX9" fmla="*/ 1261241 w 1324303"/>
              <a:gd name="connsiteY9" fmla="*/ 599090 h 1198180"/>
              <a:gd name="connsiteX10" fmla="*/ 1324303 w 1324303"/>
              <a:gd name="connsiteY10" fmla="*/ 236484 h 1198180"/>
              <a:gd name="connsiteX11" fmla="*/ 945931 w 1324303"/>
              <a:gd name="connsiteY11" fmla="*/ 0 h 1198180"/>
              <a:gd name="connsiteX12" fmla="*/ 378372 w 1324303"/>
              <a:gd name="connsiteY12" fmla="*/ 63062 h 119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24303" h="1198180">
                <a:moveTo>
                  <a:pt x="378372" y="63062"/>
                </a:moveTo>
                <a:lnTo>
                  <a:pt x="378372" y="63062"/>
                </a:lnTo>
                <a:cubicBezTo>
                  <a:pt x="336331" y="84083"/>
                  <a:pt x="293512" y="103616"/>
                  <a:pt x="252248" y="126124"/>
                </a:cubicBezTo>
                <a:cubicBezTo>
                  <a:pt x="235614" y="135197"/>
                  <a:pt x="215461" y="141889"/>
                  <a:pt x="204951" y="157655"/>
                </a:cubicBezTo>
                <a:cubicBezTo>
                  <a:pt x="99554" y="315752"/>
                  <a:pt x="234633" y="175274"/>
                  <a:pt x="173420" y="236483"/>
                </a:cubicBezTo>
                <a:lnTo>
                  <a:pt x="0" y="599090"/>
                </a:lnTo>
                <a:lnTo>
                  <a:pt x="31531" y="977462"/>
                </a:lnTo>
                <a:lnTo>
                  <a:pt x="362606" y="1198180"/>
                </a:lnTo>
                <a:lnTo>
                  <a:pt x="788275" y="993228"/>
                </a:lnTo>
                <a:lnTo>
                  <a:pt x="1261241" y="599090"/>
                </a:lnTo>
                <a:lnTo>
                  <a:pt x="1324303" y="236484"/>
                </a:lnTo>
                <a:lnTo>
                  <a:pt x="945931" y="0"/>
                </a:lnTo>
                <a:lnTo>
                  <a:pt x="378372" y="63062"/>
                </a:lnTo>
                <a:close/>
              </a:path>
            </a:pathLst>
          </a:custGeom>
          <a:solidFill>
            <a:srgbClr val="FF9933">
              <a:alpha val="23922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Freeform 5"/>
          <p:cNvSpPr/>
          <p:nvPr/>
        </p:nvSpPr>
        <p:spPr bwMode="auto">
          <a:xfrm>
            <a:off x="5250576" y="4923951"/>
            <a:ext cx="1221827" cy="1200150"/>
          </a:xfrm>
          <a:custGeom>
            <a:avLst/>
            <a:gdLst>
              <a:gd name="connsiteX0" fmla="*/ 378372 w 1513489"/>
              <a:gd name="connsiteY0" fmla="*/ 63062 h 1198180"/>
              <a:gd name="connsiteX1" fmla="*/ 378372 w 1513489"/>
              <a:gd name="connsiteY1" fmla="*/ 63062 h 1198180"/>
              <a:gd name="connsiteX2" fmla="*/ 252248 w 1513489"/>
              <a:gd name="connsiteY2" fmla="*/ 126124 h 1198180"/>
              <a:gd name="connsiteX3" fmla="*/ 204951 w 1513489"/>
              <a:gd name="connsiteY3" fmla="*/ 157655 h 1198180"/>
              <a:gd name="connsiteX4" fmla="*/ 173420 w 1513489"/>
              <a:gd name="connsiteY4" fmla="*/ 236483 h 1198180"/>
              <a:gd name="connsiteX5" fmla="*/ 0 w 1513489"/>
              <a:gd name="connsiteY5" fmla="*/ 599090 h 1198180"/>
              <a:gd name="connsiteX6" fmla="*/ 31531 w 1513489"/>
              <a:gd name="connsiteY6" fmla="*/ 977462 h 1198180"/>
              <a:gd name="connsiteX7" fmla="*/ 362606 w 1513489"/>
              <a:gd name="connsiteY7" fmla="*/ 1198180 h 1198180"/>
              <a:gd name="connsiteX8" fmla="*/ 788275 w 1513489"/>
              <a:gd name="connsiteY8" fmla="*/ 993228 h 1198180"/>
              <a:gd name="connsiteX9" fmla="*/ 1261241 w 1513489"/>
              <a:gd name="connsiteY9" fmla="*/ 599090 h 1198180"/>
              <a:gd name="connsiteX10" fmla="*/ 1513489 w 1513489"/>
              <a:gd name="connsiteY10" fmla="*/ 173421 h 1198180"/>
              <a:gd name="connsiteX11" fmla="*/ 945931 w 1513489"/>
              <a:gd name="connsiteY11" fmla="*/ 0 h 1198180"/>
              <a:gd name="connsiteX12" fmla="*/ 378372 w 1513489"/>
              <a:gd name="connsiteY12" fmla="*/ 63062 h 1198180"/>
              <a:gd name="connsiteX0" fmla="*/ 378372 w 1324303"/>
              <a:gd name="connsiteY0" fmla="*/ 63062 h 1198180"/>
              <a:gd name="connsiteX1" fmla="*/ 378372 w 1324303"/>
              <a:gd name="connsiteY1" fmla="*/ 63062 h 1198180"/>
              <a:gd name="connsiteX2" fmla="*/ 252248 w 1324303"/>
              <a:gd name="connsiteY2" fmla="*/ 126124 h 1198180"/>
              <a:gd name="connsiteX3" fmla="*/ 204951 w 1324303"/>
              <a:gd name="connsiteY3" fmla="*/ 157655 h 1198180"/>
              <a:gd name="connsiteX4" fmla="*/ 173420 w 1324303"/>
              <a:gd name="connsiteY4" fmla="*/ 236483 h 1198180"/>
              <a:gd name="connsiteX5" fmla="*/ 0 w 1324303"/>
              <a:gd name="connsiteY5" fmla="*/ 599090 h 1198180"/>
              <a:gd name="connsiteX6" fmla="*/ 31531 w 1324303"/>
              <a:gd name="connsiteY6" fmla="*/ 977462 h 1198180"/>
              <a:gd name="connsiteX7" fmla="*/ 362606 w 1324303"/>
              <a:gd name="connsiteY7" fmla="*/ 1198180 h 1198180"/>
              <a:gd name="connsiteX8" fmla="*/ 788275 w 1324303"/>
              <a:gd name="connsiteY8" fmla="*/ 993228 h 1198180"/>
              <a:gd name="connsiteX9" fmla="*/ 1261241 w 1324303"/>
              <a:gd name="connsiteY9" fmla="*/ 599090 h 1198180"/>
              <a:gd name="connsiteX10" fmla="*/ 1324303 w 1324303"/>
              <a:gd name="connsiteY10" fmla="*/ 236484 h 1198180"/>
              <a:gd name="connsiteX11" fmla="*/ 945931 w 1324303"/>
              <a:gd name="connsiteY11" fmla="*/ 0 h 1198180"/>
              <a:gd name="connsiteX12" fmla="*/ 378372 w 1324303"/>
              <a:gd name="connsiteY12" fmla="*/ 63062 h 119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24303" h="1198180">
                <a:moveTo>
                  <a:pt x="378372" y="63062"/>
                </a:moveTo>
                <a:lnTo>
                  <a:pt x="378372" y="63062"/>
                </a:lnTo>
                <a:cubicBezTo>
                  <a:pt x="336331" y="84083"/>
                  <a:pt x="293512" y="103616"/>
                  <a:pt x="252248" y="126124"/>
                </a:cubicBezTo>
                <a:cubicBezTo>
                  <a:pt x="235614" y="135197"/>
                  <a:pt x="215461" y="141889"/>
                  <a:pt x="204951" y="157655"/>
                </a:cubicBezTo>
                <a:cubicBezTo>
                  <a:pt x="99554" y="315752"/>
                  <a:pt x="234633" y="175274"/>
                  <a:pt x="173420" y="236483"/>
                </a:cubicBezTo>
                <a:lnTo>
                  <a:pt x="0" y="599090"/>
                </a:lnTo>
                <a:lnTo>
                  <a:pt x="31531" y="977462"/>
                </a:lnTo>
                <a:lnTo>
                  <a:pt x="362606" y="1198180"/>
                </a:lnTo>
                <a:lnTo>
                  <a:pt x="788275" y="993228"/>
                </a:lnTo>
                <a:lnTo>
                  <a:pt x="1261241" y="599090"/>
                </a:lnTo>
                <a:lnTo>
                  <a:pt x="1324303" y="236484"/>
                </a:lnTo>
                <a:lnTo>
                  <a:pt x="945931" y="0"/>
                </a:lnTo>
                <a:lnTo>
                  <a:pt x="378372" y="63062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23922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7073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772400" cy="685800"/>
          </a:xfrm>
        </p:spPr>
        <p:txBody>
          <a:bodyPr/>
          <a:lstStyle/>
          <a:p>
            <a:r>
              <a:rPr lang="en-US" dirty="0"/>
              <a:t>Ways to get </a:t>
            </a:r>
            <a:r>
              <a:rPr lang="en-US" dirty="0" err="1"/>
              <a:t>CT</a:t>
            </a:r>
            <a:r>
              <a:rPr lang="en-US" baseline="-25000" dirty="0" err="1"/>
              <a:t>f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8763000" cy="4114800"/>
          </a:xfrm>
        </p:spPr>
        <p:txBody>
          <a:bodyPr/>
          <a:lstStyle/>
          <a:p>
            <a:r>
              <a:rPr lang="en-US" sz="2800" dirty="0"/>
              <a:t>Brightest parts of largest grains?</a:t>
            </a:r>
          </a:p>
          <a:p>
            <a:pPr lvl="1"/>
            <a:r>
              <a:rPr lang="en-US" sz="2400" dirty="0"/>
              <a:t>Possible, if shortest dimension &gt; 2</a:t>
            </a:r>
            <a:r>
              <a:rPr lang="en-US" sz="2400" i="1" dirty="0"/>
              <a:t>r</a:t>
            </a:r>
            <a:r>
              <a:rPr lang="en-US" sz="2400" i="1" baseline="-25000" dirty="0"/>
              <a:t>PSF</a:t>
            </a:r>
          </a:p>
          <a:p>
            <a:r>
              <a:rPr lang="en-US" sz="2800" dirty="0"/>
              <a:t>Calibrate using a “known” grain</a:t>
            </a:r>
          </a:p>
          <a:p>
            <a:pPr lvl="1"/>
            <a:r>
              <a:rPr lang="en-US" sz="2400" dirty="0"/>
              <a:t>Phantom would need same size, shape, composition as sample</a:t>
            </a:r>
          </a:p>
          <a:p>
            <a:pPr lvl="1"/>
            <a:r>
              <a:rPr lang="en-US" sz="2400" dirty="0"/>
              <a:t>Best: higher-res subvolume scan to image grain at sufficient resolution</a:t>
            </a:r>
          </a:p>
          <a:p>
            <a:pPr lvl="2"/>
            <a:r>
              <a:rPr lang="en-US" sz="2000" dirty="0"/>
              <a:t>Resolution invariance: if you get one right, you get the rest right</a:t>
            </a:r>
          </a:p>
          <a:p>
            <a:r>
              <a:rPr lang="en-US" sz="2800" dirty="0"/>
              <a:t>First principles?</a:t>
            </a:r>
          </a:p>
          <a:p>
            <a:pPr lvl="1"/>
            <a:r>
              <a:rPr lang="en-US" sz="2400" dirty="0"/>
              <a:t>Calculate expected CT number, based on composition…</a:t>
            </a:r>
          </a:p>
        </p:txBody>
      </p:sp>
    </p:spTree>
    <p:extLst>
      <p:ext uri="{BB962C8B-B14F-4D97-AF65-F5344CB8AC3E}">
        <p14:creationId xmlns:p14="http://schemas.microsoft.com/office/powerpoint/2010/main" val="364830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352800" y="762000"/>
            <a:ext cx="6705600" cy="571500"/>
          </a:xfrm>
        </p:spPr>
        <p:txBody>
          <a:bodyPr/>
          <a:lstStyle/>
          <a:p>
            <a:r>
              <a:rPr lang="en-US" altLang="en-US" sz="4000" dirty="0"/>
              <a:t>Can </a:t>
            </a:r>
            <a:r>
              <a:rPr lang="en-US" altLang="en-US" sz="4000" dirty="0" err="1"/>
              <a:t>CT</a:t>
            </a:r>
            <a:r>
              <a:rPr lang="en-US" altLang="en-US" sz="4000" baseline="-25000" dirty="0" err="1"/>
              <a:t>f</a:t>
            </a:r>
            <a:r>
              <a:rPr lang="en-US" altLang="en-US" sz="4000" dirty="0"/>
              <a:t>  be derived from first principles? 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185700"/>
              </p:ext>
            </p:extLst>
          </p:nvPr>
        </p:nvGraphicFramePr>
        <p:xfrm>
          <a:off x="1866900" y="2571750"/>
          <a:ext cx="4000500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759742"/>
              </p:ext>
            </p:extLst>
          </p:nvPr>
        </p:nvGraphicFramePr>
        <p:xfrm>
          <a:off x="6210300" y="1333500"/>
          <a:ext cx="41529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9281"/>
              </p:ext>
            </p:extLst>
          </p:nvPr>
        </p:nvGraphicFramePr>
        <p:xfrm>
          <a:off x="6210300" y="4191000"/>
          <a:ext cx="4076700" cy="263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444697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268020" y="990600"/>
            <a:ext cx="7732160" cy="857250"/>
          </a:xfrm>
        </p:spPr>
        <p:txBody>
          <a:bodyPr/>
          <a:lstStyle/>
          <a:p>
            <a:r>
              <a:rPr lang="en-US" altLang="en-US" sz="3200" dirty="0" err="1"/>
              <a:t>CT</a:t>
            </a:r>
            <a:r>
              <a:rPr lang="en-US" altLang="en-US" sz="3200" baseline="-25000" dirty="0" err="1"/>
              <a:t>f</a:t>
            </a:r>
            <a:r>
              <a:rPr lang="en-US" altLang="en-US" sz="3200" dirty="0"/>
              <a:t> depends on X-ray spectrum AND particle composition AND size AND what’s surrounding it (AND…)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4896893"/>
              </p:ext>
            </p:extLst>
          </p:nvPr>
        </p:nvGraphicFramePr>
        <p:xfrm>
          <a:off x="2057400" y="2133601"/>
          <a:ext cx="8153400" cy="388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805248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743200" y="971551"/>
            <a:ext cx="7315200" cy="857250"/>
          </a:xfrm>
        </p:spPr>
        <p:txBody>
          <a:bodyPr/>
          <a:lstStyle/>
          <a:p>
            <a:r>
              <a:rPr lang="en-US" altLang="en-US" sz="3200" dirty="0" err="1"/>
              <a:t>CT</a:t>
            </a:r>
            <a:r>
              <a:rPr lang="en-US" altLang="en-US" sz="3200" baseline="-25000" dirty="0" err="1"/>
              <a:t>f</a:t>
            </a:r>
            <a:r>
              <a:rPr lang="en-US" altLang="en-US" sz="3200" dirty="0"/>
              <a:t> depends on X-ray spectrum AND particle composition AND size AND what’s surrounding it (AND…)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39289" y="6324600"/>
            <a:ext cx="9389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 trends match expectation: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grt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increases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150 kV, decreases at 80 kV 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107020"/>
              </p:ext>
            </p:extLst>
          </p:nvPr>
        </p:nvGraphicFramePr>
        <p:xfrm>
          <a:off x="2057400" y="2133601"/>
          <a:ext cx="8153400" cy="388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24401" y="6020939"/>
            <a:ext cx="2528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But why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dropoff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525043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743200" y="914400"/>
            <a:ext cx="7315200" cy="857250"/>
          </a:xfrm>
        </p:spPr>
        <p:txBody>
          <a:bodyPr/>
          <a:lstStyle/>
          <a:p>
            <a:r>
              <a:rPr lang="en-US" altLang="en-US" sz="3200" dirty="0" err="1"/>
              <a:t>CT</a:t>
            </a:r>
            <a:r>
              <a:rPr lang="en-US" altLang="en-US" sz="3200" baseline="-25000" dirty="0" err="1"/>
              <a:t>f</a:t>
            </a:r>
            <a:r>
              <a:rPr lang="en-US" altLang="en-US" sz="3200" dirty="0"/>
              <a:t> depends on X-ray spectrum AND particle composition AND size AND what’s surrounding it (AND…)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25544" y="6153151"/>
            <a:ext cx="823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beam-hardening correction throws another spanner in the works…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28540"/>
              </p:ext>
            </p:extLst>
          </p:nvPr>
        </p:nvGraphicFramePr>
        <p:xfrm>
          <a:off x="2057400" y="2133601"/>
          <a:ext cx="8570360" cy="388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239890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467600" cy="800100"/>
          </a:xfrm>
        </p:spPr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4050" y="1752600"/>
            <a:ext cx="8286750" cy="3657600"/>
          </a:xfrm>
        </p:spPr>
        <p:txBody>
          <a:bodyPr/>
          <a:lstStyle/>
          <a:p>
            <a:r>
              <a:rPr lang="en-US" dirty="0"/>
              <a:t>“Seeing” is one thing, measuring is another</a:t>
            </a:r>
          </a:p>
          <a:p>
            <a:pPr lvl="1"/>
            <a:r>
              <a:rPr lang="en-US" dirty="0"/>
              <a:t>When feature is small relative to data resolution, special care is needed</a:t>
            </a:r>
          </a:p>
          <a:p>
            <a:pPr lvl="1"/>
            <a:r>
              <a:rPr lang="en-US" dirty="0"/>
              <a:t>Global thresholds don’t work</a:t>
            </a:r>
          </a:p>
          <a:p>
            <a:pPr lvl="1"/>
            <a:r>
              <a:rPr lang="en-US" dirty="0"/>
              <a:t>Guessing is… guessing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15" y="279785"/>
            <a:ext cx="6629400" cy="728512"/>
          </a:xfrm>
        </p:spPr>
        <p:txBody>
          <a:bodyPr/>
          <a:lstStyle/>
          <a:p>
            <a:r>
              <a:rPr lang="en-US" altLang="en-US" dirty="0"/>
              <a:t>More examples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007842" y="2590800"/>
            <a:ext cx="3100388" cy="3176588"/>
            <a:chOff x="1257300" y="2583656"/>
            <a:chExt cx="3100388" cy="3176588"/>
          </a:xfrm>
        </p:grpSpPr>
        <p:pic>
          <p:nvPicPr>
            <p:cNvPr id="3" name="Picture 7" descr="steel_W_example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300" y="2583656"/>
              <a:ext cx="3100388" cy="3176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Line 13"/>
            <p:cNvSpPr>
              <a:spLocks noChangeShapeType="1"/>
            </p:cNvSpPr>
            <p:nvPr/>
          </p:nvSpPr>
          <p:spPr bwMode="auto">
            <a:xfrm>
              <a:off x="3453140" y="3407405"/>
              <a:ext cx="171450" cy="2857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Line 14"/>
            <p:cNvSpPr>
              <a:spLocks noChangeShapeType="1"/>
            </p:cNvSpPr>
            <p:nvPr/>
          </p:nvSpPr>
          <p:spPr bwMode="auto">
            <a:xfrm flipV="1">
              <a:off x="2986088" y="4126706"/>
              <a:ext cx="57150" cy="4000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 Box 15"/>
            <p:cNvSpPr txBox="1">
              <a:spLocks noChangeArrowheads="1"/>
            </p:cNvSpPr>
            <p:nvPr/>
          </p:nvSpPr>
          <p:spPr bwMode="auto">
            <a:xfrm>
              <a:off x="2696766" y="4469607"/>
              <a:ext cx="623889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500">
                  <a:latin typeface="Arial" panose="020B0604020202020204" pitchFamily="34" charset="0"/>
                  <a:cs typeface="Arial" panose="020B0604020202020204" pitchFamily="34" charset="0"/>
                </a:rPr>
                <a:t>Steel</a:t>
              </a:r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3051573" y="3075386"/>
              <a:ext cx="980653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Tungsten</a:t>
              </a:r>
            </a:p>
          </p:txBody>
        </p:sp>
      </p:grp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36479"/>
              </p:ext>
            </p:extLst>
          </p:nvPr>
        </p:nvGraphicFramePr>
        <p:xfrm>
          <a:off x="5397552" y="2667000"/>
          <a:ext cx="5194248" cy="3264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24300" y="2189566"/>
            <a:ext cx="525458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Tungsten and steel shot into particle board</a:t>
            </a:r>
          </a:p>
        </p:txBody>
      </p:sp>
      <p:sp>
        <p:nvSpPr>
          <p:cNvPr id="10" name="Freeform 9"/>
          <p:cNvSpPr/>
          <p:nvPr/>
        </p:nvSpPr>
        <p:spPr bwMode="auto">
          <a:xfrm>
            <a:off x="6639715" y="3461877"/>
            <a:ext cx="2731572" cy="1045369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2096" h="1565457">
                <a:moveTo>
                  <a:pt x="3642096" y="20437"/>
                </a:moveTo>
                <a:cubicBezTo>
                  <a:pt x="2878782" y="-20291"/>
                  <a:pt x="1873730" y="-585"/>
                  <a:pt x="1356095" y="83498"/>
                </a:cubicBezTo>
                <a:cubicBezTo>
                  <a:pt x="838460" y="167581"/>
                  <a:pt x="741240" y="330492"/>
                  <a:pt x="536288" y="524933"/>
                </a:cubicBezTo>
                <a:cubicBezTo>
                  <a:pt x="331336" y="719375"/>
                  <a:pt x="215723" y="1076726"/>
                  <a:pt x="126385" y="1250147"/>
                </a:cubicBezTo>
                <a:cubicBezTo>
                  <a:pt x="37047" y="1423568"/>
                  <a:pt x="-3681" y="1505022"/>
                  <a:pt x="261" y="1565457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6574238" y="4730125"/>
            <a:ext cx="2731572" cy="262399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096 w 3642096"/>
              <a:gd name="connsiteY0" fmla="*/ 21710 h 1566730"/>
              <a:gd name="connsiteX1" fmla="*/ 1655640 w 3642096"/>
              <a:gd name="connsiteY1" fmla="*/ 69006 h 1566730"/>
              <a:gd name="connsiteX2" fmla="*/ 536288 w 3642096"/>
              <a:gd name="connsiteY2" fmla="*/ 447753 h 1566730"/>
              <a:gd name="connsiteX3" fmla="*/ 126385 w 3642096"/>
              <a:gd name="connsiteY3" fmla="*/ 1251420 h 1566730"/>
              <a:gd name="connsiteX4" fmla="*/ 261 w 3642096"/>
              <a:gd name="connsiteY4" fmla="*/ 1566730 h 1566730"/>
              <a:gd name="connsiteX0" fmla="*/ 3642096 w 3642096"/>
              <a:gd name="connsiteY0" fmla="*/ 21713 h 1566733"/>
              <a:gd name="connsiteX1" fmla="*/ 1340329 w 3642096"/>
              <a:gd name="connsiteY1" fmla="*/ 69008 h 1566733"/>
              <a:gd name="connsiteX2" fmla="*/ 536288 w 3642096"/>
              <a:gd name="connsiteY2" fmla="*/ 447756 h 1566733"/>
              <a:gd name="connsiteX3" fmla="*/ 126385 w 3642096"/>
              <a:gd name="connsiteY3" fmla="*/ 1251423 h 1566733"/>
              <a:gd name="connsiteX4" fmla="*/ 261 w 3642096"/>
              <a:gd name="connsiteY4" fmla="*/ 1566733 h 156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2096" h="1566733">
                <a:moveTo>
                  <a:pt x="3642096" y="21713"/>
                </a:moveTo>
                <a:cubicBezTo>
                  <a:pt x="2878782" y="-19015"/>
                  <a:pt x="1857964" y="-1999"/>
                  <a:pt x="1340329" y="69008"/>
                </a:cubicBezTo>
                <a:cubicBezTo>
                  <a:pt x="822694" y="140015"/>
                  <a:pt x="738612" y="250687"/>
                  <a:pt x="536288" y="447756"/>
                </a:cubicBezTo>
                <a:cubicBezTo>
                  <a:pt x="333964" y="644825"/>
                  <a:pt x="215723" y="1064927"/>
                  <a:pt x="126385" y="1251423"/>
                </a:cubicBezTo>
                <a:cubicBezTo>
                  <a:pt x="37047" y="1437919"/>
                  <a:pt x="-3681" y="1506298"/>
                  <a:pt x="261" y="1566733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1235887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Distinguish multiple phases by plotting size vs. max or mean CT number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3628" y="6019801"/>
            <a:ext cx="8578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Plotting vs. maximum (or mean) CT number is a useful trick…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 keep possible shape effects in mind</a:t>
            </a:r>
          </a:p>
        </p:txBody>
      </p:sp>
      <p:sp>
        <p:nvSpPr>
          <p:cNvPr id="15" name="Freeform 14"/>
          <p:cNvSpPr/>
          <p:nvPr/>
        </p:nvSpPr>
        <p:spPr bwMode="auto">
          <a:xfrm>
            <a:off x="6639715" y="3166037"/>
            <a:ext cx="2731572" cy="1311674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  <a:gd name="connsiteX0" fmla="*/ 3642096 w 3642096"/>
              <a:gd name="connsiteY0" fmla="*/ 19828 h 1564848"/>
              <a:gd name="connsiteX1" fmla="*/ 2489460 w 3642096"/>
              <a:gd name="connsiteY1" fmla="*/ 2575 h 1564848"/>
              <a:gd name="connsiteX2" fmla="*/ 1356095 w 3642096"/>
              <a:gd name="connsiteY2" fmla="*/ 82889 h 1564848"/>
              <a:gd name="connsiteX3" fmla="*/ 536288 w 3642096"/>
              <a:gd name="connsiteY3" fmla="*/ 524324 h 1564848"/>
              <a:gd name="connsiteX4" fmla="*/ 126385 w 3642096"/>
              <a:gd name="connsiteY4" fmla="*/ 1249538 h 1564848"/>
              <a:gd name="connsiteX5" fmla="*/ 261 w 3642096"/>
              <a:gd name="connsiteY5" fmla="*/ 1564848 h 1564848"/>
              <a:gd name="connsiteX0" fmla="*/ 3642096 w 3642096"/>
              <a:gd name="connsiteY0" fmla="*/ 357870 h 1902890"/>
              <a:gd name="connsiteX1" fmla="*/ 2489460 w 3642096"/>
              <a:gd name="connsiteY1" fmla="*/ 340617 h 1902890"/>
              <a:gd name="connsiteX2" fmla="*/ 1272012 w 3642096"/>
              <a:gd name="connsiteY2" fmla="*/ 11706 h 1902890"/>
              <a:gd name="connsiteX3" fmla="*/ 536288 w 3642096"/>
              <a:gd name="connsiteY3" fmla="*/ 862366 h 1902890"/>
              <a:gd name="connsiteX4" fmla="*/ 126385 w 3642096"/>
              <a:gd name="connsiteY4" fmla="*/ 1587580 h 1902890"/>
              <a:gd name="connsiteX5" fmla="*/ 261 w 3642096"/>
              <a:gd name="connsiteY5" fmla="*/ 1902890 h 1902890"/>
              <a:gd name="connsiteX0" fmla="*/ 3642096 w 3642096"/>
              <a:gd name="connsiteY0" fmla="*/ 365158 h 1910178"/>
              <a:gd name="connsiteX1" fmla="*/ 2405377 w 3642096"/>
              <a:gd name="connsiteY1" fmla="*/ 253469 h 1910178"/>
              <a:gd name="connsiteX2" fmla="*/ 1272012 w 3642096"/>
              <a:gd name="connsiteY2" fmla="*/ 18994 h 1910178"/>
              <a:gd name="connsiteX3" fmla="*/ 536288 w 3642096"/>
              <a:gd name="connsiteY3" fmla="*/ 869654 h 1910178"/>
              <a:gd name="connsiteX4" fmla="*/ 126385 w 3642096"/>
              <a:gd name="connsiteY4" fmla="*/ 1594868 h 1910178"/>
              <a:gd name="connsiteX5" fmla="*/ 261 w 3642096"/>
              <a:gd name="connsiteY5" fmla="*/ 1910178 h 1910178"/>
              <a:gd name="connsiteX0" fmla="*/ 3642096 w 3642096"/>
              <a:gd name="connsiteY0" fmla="*/ 368318 h 1913338"/>
              <a:gd name="connsiteX1" fmla="*/ 2405377 w 3642096"/>
              <a:gd name="connsiteY1" fmla="*/ 256629 h 1913338"/>
              <a:gd name="connsiteX2" fmla="*/ 1272012 w 3642096"/>
              <a:gd name="connsiteY2" fmla="*/ 22154 h 1913338"/>
              <a:gd name="connsiteX3" fmla="*/ 536288 w 3642096"/>
              <a:gd name="connsiteY3" fmla="*/ 872814 h 1913338"/>
              <a:gd name="connsiteX4" fmla="*/ 126385 w 3642096"/>
              <a:gd name="connsiteY4" fmla="*/ 1598028 h 1913338"/>
              <a:gd name="connsiteX5" fmla="*/ 261 w 3642096"/>
              <a:gd name="connsiteY5" fmla="*/ 1913338 h 1913338"/>
              <a:gd name="connsiteX0" fmla="*/ 3642096 w 3642096"/>
              <a:gd name="connsiteY0" fmla="*/ 368318 h 1913338"/>
              <a:gd name="connsiteX1" fmla="*/ 2405377 w 3642096"/>
              <a:gd name="connsiteY1" fmla="*/ 256629 h 1913338"/>
              <a:gd name="connsiteX2" fmla="*/ 1272012 w 3642096"/>
              <a:gd name="connsiteY2" fmla="*/ 22154 h 1913338"/>
              <a:gd name="connsiteX3" fmla="*/ 536288 w 3642096"/>
              <a:gd name="connsiteY3" fmla="*/ 872814 h 1913338"/>
              <a:gd name="connsiteX4" fmla="*/ 126385 w 3642096"/>
              <a:gd name="connsiteY4" fmla="*/ 1598028 h 1913338"/>
              <a:gd name="connsiteX5" fmla="*/ 261 w 3642096"/>
              <a:gd name="connsiteY5" fmla="*/ 1913338 h 1913338"/>
              <a:gd name="connsiteX0" fmla="*/ 3642096 w 3642096"/>
              <a:gd name="connsiteY0" fmla="*/ 398021 h 1943041"/>
              <a:gd name="connsiteX1" fmla="*/ 2405377 w 3642096"/>
              <a:gd name="connsiteY1" fmla="*/ 286332 h 1943041"/>
              <a:gd name="connsiteX2" fmla="*/ 977723 w 3642096"/>
              <a:gd name="connsiteY2" fmla="*/ 20378 h 1943041"/>
              <a:gd name="connsiteX3" fmla="*/ 536288 w 3642096"/>
              <a:gd name="connsiteY3" fmla="*/ 902517 h 1943041"/>
              <a:gd name="connsiteX4" fmla="*/ 126385 w 3642096"/>
              <a:gd name="connsiteY4" fmla="*/ 1627731 h 1943041"/>
              <a:gd name="connsiteX5" fmla="*/ 261 w 3642096"/>
              <a:gd name="connsiteY5" fmla="*/ 1943041 h 1943041"/>
              <a:gd name="connsiteX0" fmla="*/ 3642096 w 3642096"/>
              <a:gd name="connsiteY0" fmla="*/ 398021 h 1943041"/>
              <a:gd name="connsiteX1" fmla="*/ 2405377 w 3642096"/>
              <a:gd name="connsiteY1" fmla="*/ 286332 h 1943041"/>
              <a:gd name="connsiteX2" fmla="*/ 977723 w 3642096"/>
              <a:gd name="connsiteY2" fmla="*/ 20378 h 1943041"/>
              <a:gd name="connsiteX3" fmla="*/ 480232 w 3642096"/>
              <a:gd name="connsiteY3" fmla="*/ 902517 h 1943041"/>
              <a:gd name="connsiteX4" fmla="*/ 126385 w 3642096"/>
              <a:gd name="connsiteY4" fmla="*/ 1627731 h 1943041"/>
              <a:gd name="connsiteX5" fmla="*/ 261 w 3642096"/>
              <a:gd name="connsiteY5" fmla="*/ 1943041 h 1943041"/>
              <a:gd name="connsiteX0" fmla="*/ 3642096 w 3642096"/>
              <a:gd name="connsiteY0" fmla="*/ 398021 h 1943041"/>
              <a:gd name="connsiteX1" fmla="*/ 2405377 w 3642096"/>
              <a:gd name="connsiteY1" fmla="*/ 286332 h 1943041"/>
              <a:gd name="connsiteX2" fmla="*/ 977723 w 3642096"/>
              <a:gd name="connsiteY2" fmla="*/ 20378 h 1943041"/>
              <a:gd name="connsiteX3" fmla="*/ 480232 w 3642096"/>
              <a:gd name="connsiteY3" fmla="*/ 902517 h 1943041"/>
              <a:gd name="connsiteX4" fmla="*/ 126385 w 3642096"/>
              <a:gd name="connsiteY4" fmla="*/ 1627731 h 1943041"/>
              <a:gd name="connsiteX5" fmla="*/ 261 w 3642096"/>
              <a:gd name="connsiteY5" fmla="*/ 1943041 h 1943041"/>
              <a:gd name="connsiteX0" fmla="*/ 3642096 w 3642096"/>
              <a:gd name="connsiteY0" fmla="*/ 419233 h 1964253"/>
              <a:gd name="connsiteX1" fmla="*/ 2405377 w 3642096"/>
              <a:gd name="connsiteY1" fmla="*/ 307544 h 1964253"/>
              <a:gd name="connsiteX2" fmla="*/ 977723 w 3642096"/>
              <a:gd name="connsiteY2" fmla="*/ 41590 h 1964253"/>
              <a:gd name="connsiteX3" fmla="*/ 480232 w 3642096"/>
              <a:gd name="connsiteY3" fmla="*/ 923729 h 1964253"/>
              <a:gd name="connsiteX4" fmla="*/ 126385 w 3642096"/>
              <a:gd name="connsiteY4" fmla="*/ 1648943 h 1964253"/>
              <a:gd name="connsiteX5" fmla="*/ 261 w 3642096"/>
              <a:gd name="connsiteY5" fmla="*/ 1964253 h 1964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2096" h="1964253">
                <a:moveTo>
                  <a:pt x="3642096" y="419233"/>
                </a:moveTo>
                <a:cubicBezTo>
                  <a:pt x="3449990" y="416358"/>
                  <a:pt x="2828419" y="344252"/>
                  <a:pt x="2405377" y="307544"/>
                </a:cubicBezTo>
                <a:cubicBezTo>
                  <a:pt x="2024377" y="255096"/>
                  <a:pt x="1228511" y="-124065"/>
                  <a:pt x="977723" y="41590"/>
                </a:cubicBezTo>
                <a:cubicBezTo>
                  <a:pt x="726935" y="207245"/>
                  <a:pt x="622123" y="655837"/>
                  <a:pt x="480232" y="923729"/>
                </a:cubicBezTo>
                <a:cubicBezTo>
                  <a:pt x="338341" y="1191621"/>
                  <a:pt x="215723" y="1475522"/>
                  <a:pt x="126385" y="1648943"/>
                </a:cubicBezTo>
                <a:cubicBezTo>
                  <a:pt x="37047" y="1822364"/>
                  <a:pt x="-3681" y="1903818"/>
                  <a:pt x="261" y="1964253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6547696" y="4571419"/>
            <a:ext cx="2731572" cy="416263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  <a:gd name="connsiteX0" fmla="*/ 3642096 w 3642096"/>
              <a:gd name="connsiteY0" fmla="*/ 19828 h 1564848"/>
              <a:gd name="connsiteX1" fmla="*/ 2489460 w 3642096"/>
              <a:gd name="connsiteY1" fmla="*/ 2575 h 1564848"/>
              <a:gd name="connsiteX2" fmla="*/ 1356095 w 3642096"/>
              <a:gd name="connsiteY2" fmla="*/ 82889 h 1564848"/>
              <a:gd name="connsiteX3" fmla="*/ 536288 w 3642096"/>
              <a:gd name="connsiteY3" fmla="*/ 524324 h 1564848"/>
              <a:gd name="connsiteX4" fmla="*/ 126385 w 3642096"/>
              <a:gd name="connsiteY4" fmla="*/ 1249538 h 1564848"/>
              <a:gd name="connsiteX5" fmla="*/ 261 w 3642096"/>
              <a:gd name="connsiteY5" fmla="*/ 1564848 h 1564848"/>
              <a:gd name="connsiteX0" fmla="*/ 3642096 w 3642096"/>
              <a:gd name="connsiteY0" fmla="*/ 357870 h 1902890"/>
              <a:gd name="connsiteX1" fmla="*/ 2489460 w 3642096"/>
              <a:gd name="connsiteY1" fmla="*/ 340617 h 1902890"/>
              <a:gd name="connsiteX2" fmla="*/ 1272012 w 3642096"/>
              <a:gd name="connsiteY2" fmla="*/ 11706 h 1902890"/>
              <a:gd name="connsiteX3" fmla="*/ 536288 w 3642096"/>
              <a:gd name="connsiteY3" fmla="*/ 862366 h 1902890"/>
              <a:gd name="connsiteX4" fmla="*/ 126385 w 3642096"/>
              <a:gd name="connsiteY4" fmla="*/ 1587580 h 1902890"/>
              <a:gd name="connsiteX5" fmla="*/ 261 w 3642096"/>
              <a:gd name="connsiteY5" fmla="*/ 1902890 h 1902890"/>
              <a:gd name="connsiteX0" fmla="*/ 3642096 w 3642096"/>
              <a:gd name="connsiteY0" fmla="*/ 365158 h 1910178"/>
              <a:gd name="connsiteX1" fmla="*/ 2405377 w 3642096"/>
              <a:gd name="connsiteY1" fmla="*/ 253469 h 1910178"/>
              <a:gd name="connsiteX2" fmla="*/ 1272012 w 3642096"/>
              <a:gd name="connsiteY2" fmla="*/ 18994 h 1910178"/>
              <a:gd name="connsiteX3" fmla="*/ 536288 w 3642096"/>
              <a:gd name="connsiteY3" fmla="*/ 869654 h 1910178"/>
              <a:gd name="connsiteX4" fmla="*/ 126385 w 3642096"/>
              <a:gd name="connsiteY4" fmla="*/ 1594868 h 1910178"/>
              <a:gd name="connsiteX5" fmla="*/ 261 w 3642096"/>
              <a:gd name="connsiteY5" fmla="*/ 1910178 h 1910178"/>
              <a:gd name="connsiteX0" fmla="*/ 3642096 w 3642096"/>
              <a:gd name="connsiteY0" fmla="*/ 368318 h 1913338"/>
              <a:gd name="connsiteX1" fmla="*/ 2405377 w 3642096"/>
              <a:gd name="connsiteY1" fmla="*/ 256629 h 1913338"/>
              <a:gd name="connsiteX2" fmla="*/ 1272012 w 3642096"/>
              <a:gd name="connsiteY2" fmla="*/ 22154 h 1913338"/>
              <a:gd name="connsiteX3" fmla="*/ 536288 w 3642096"/>
              <a:gd name="connsiteY3" fmla="*/ 872814 h 1913338"/>
              <a:gd name="connsiteX4" fmla="*/ 126385 w 3642096"/>
              <a:gd name="connsiteY4" fmla="*/ 1598028 h 1913338"/>
              <a:gd name="connsiteX5" fmla="*/ 261 w 3642096"/>
              <a:gd name="connsiteY5" fmla="*/ 1913338 h 1913338"/>
              <a:gd name="connsiteX0" fmla="*/ 3642096 w 3642096"/>
              <a:gd name="connsiteY0" fmla="*/ 368318 h 1913338"/>
              <a:gd name="connsiteX1" fmla="*/ 2405377 w 3642096"/>
              <a:gd name="connsiteY1" fmla="*/ 256629 h 1913338"/>
              <a:gd name="connsiteX2" fmla="*/ 1272012 w 3642096"/>
              <a:gd name="connsiteY2" fmla="*/ 22154 h 1913338"/>
              <a:gd name="connsiteX3" fmla="*/ 536288 w 3642096"/>
              <a:gd name="connsiteY3" fmla="*/ 872814 h 1913338"/>
              <a:gd name="connsiteX4" fmla="*/ 126385 w 3642096"/>
              <a:gd name="connsiteY4" fmla="*/ 1598028 h 1913338"/>
              <a:gd name="connsiteX5" fmla="*/ 261 w 3642096"/>
              <a:gd name="connsiteY5" fmla="*/ 1913338 h 1913338"/>
              <a:gd name="connsiteX0" fmla="*/ 3642096 w 3642096"/>
              <a:gd name="connsiteY0" fmla="*/ 706468 h 2251488"/>
              <a:gd name="connsiteX1" fmla="*/ 2405377 w 3642096"/>
              <a:gd name="connsiteY1" fmla="*/ 594779 h 2251488"/>
              <a:gd name="connsiteX2" fmla="*/ 1257997 w 3642096"/>
              <a:gd name="connsiteY2" fmla="*/ 11237 h 2251488"/>
              <a:gd name="connsiteX3" fmla="*/ 536288 w 3642096"/>
              <a:gd name="connsiteY3" fmla="*/ 1210964 h 2251488"/>
              <a:gd name="connsiteX4" fmla="*/ 126385 w 3642096"/>
              <a:gd name="connsiteY4" fmla="*/ 1936178 h 2251488"/>
              <a:gd name="connsiteX5" fmla="*/ 261 w 3642096"/>
              <a:gd name="connsiteY5" fmla="*/ 2251488 h 2251488"/>
              <a:gd name="connsiteX0" fmla="*/ 3642096 w 3642096"/>
              <a:gd name="connsiteY0" fmla="*/ 701436 h 2246456"/>
              <a:gd name="connsiteX1" fmla="*/ 2405377 w 3642096"/>
              <a:gd name="connsiteY1" fmla="*/ 589747 h 2246456"/>
              <a:gd name="connsiteX2" fmla="*/ 1257997 w 3642096"/>
              <a:gd name="connsiteY2" fmla="*/ 6205 h 2246456"/>
              <a:gd name="connsiteX3" fmla="*/ 466219 w 3642096"/>
              <a:gd name="connsiteY3" fmla="*/ 1031398 h 2246456"/>
              <a:gd name="connsiteX4" fmla="*/ 126385 w 3642096"/>
              <a:gd name="connsiteY4" fmla="*/ 1931146 h 2246456"/>
              <a:gd name="connsiteX5" fmla="*/ 261 w 3642096"/>
              <a:gd name="connsiteY5" fmla="*/ 2246456 h 2246456"/>
              <a:gd name="connsiteX0" fmla="*/ 3642096 w 3642096"/>
              <a:gd name="connsiteY0" fmla="*/ 759108 h 2304128"/>
              <a:gd name="connsiteX1" fmla="*/ 2405377 w 3642096"/>
              <a:gd name="connsiteY1" fmla="*/ 647419 h 2304128"/>
              <a:gd name="connsiteX2" fmla="*/ 1131873 w 3642096"/>
              <a:gd name="connsiteY2" fmla="*/ 5696 h 2304128"/>
              <a:gd name="connsiteX3" fmla="*/ 466219 w 3642096"/>
              <a:gd name="connsiteY3" fmla="*/ 1089070 h 2304128"/>
              <a:gd name="connsiteX4" fmla="*/ 126385 w 3642096"/>
              <a:gd name="connsiteY4" fmla="*/ 1988818 h 2304128"/>
              <a:gd name="connsiteX5" fmla="*/ 261 w 3642096"/>
              <a:gd name="connsiteY5" fmla="*/ 2304128 h 230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2096" h="2304128">
                <a:moveTo>
                  <a:pt x="3642096" y="759108"/>
                </a:moveTo>
                <a:cubicBezTo>
                  <a:pt x="3449990" y="756233"/>
                  <a:pt x="2828419" y="684127"/>
                  <a:pt x="2405377" y="647419"/>
                </a:cubicBezTo>
                <a:cubicBezTo>
                  <a:pt x="2024377" y="594971"/>
                  <a:pt x="1455066" y="-67912"/>
                  <a:pt x="1131873" y="5696"/>
                </a:cubicBezTo>
                <a:cubicBezTo>
                  <a:pt x="808680" y="79304"/>
                  <a:pt x="633800" y="758550"/>
                  <a:pt x="466219" y="1089070"/>
                </a:cubicBezTo>
                <a:cubicBezTo>
                  <a:pt x="298638" y="1419590"/>
                  <a:pt x="215723" y="1815397"/>
                  <a:pt x="126385" y="1988818"/>
                </a:cubicBezTo>
                <a:cubicBezTo>
                  <a:pt x="37047" y="2162239"/>
                  <a:pt x="-3681" y="2243693"/>
                  <a:pt x="261" y="2304128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73127" y="360628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Deblurring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72478" y="3942820"/>
            <a:ext cx="140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beam hardening?</a:t>
            </a:r>
          </a:p>
        </p:txBody>
      </p:sp>
    </p:spTree>
    <p:extLst>
      <p:ext uri="{BB962C8B-B14F-4D97-AF65-F5344CB8AC3E}">
        <p14:creationId xmlns:p14="http://schemas.microsoft.com/office/powerpoint/2010/main" val="204144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/>
      <p:bldP spid="18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96214" y="761175"/>
            <a:ext cx="6238387" cy="619913"/>
          </a:xfrm>
        </p:spPr>
        <p:txBody>
          <a:bodyPr/>
          <a:lstStyle/>
          <a:p>
            <a:r>
              <a:rPr lang="en-US" altLang="en-US" sz="4000" dirty="0"/>
              <a:t>Distinguishing multiple phases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359" y="2800350"/>
            <a:ext cx="2400300" cy="2400300"/>
          </a:xfrm>
          <a:prstGeom prst="rect">
            <a:avLst/>
          </a:prstGeom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244" y="2448522"/>
            <a:ext cx="1347338" cy="127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152900" y="3086100"/>
            <a:ext cx="457200" cy="40005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2895600" y="5429250"/>
            <a:ext cx="21717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3584855" y="553990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25 mm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7244" y="3970355"/>
            <a:ext cx="1347338" cy="128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6" name="Rectangle 15"/>
          <p:cNvSpPr/>
          <p:nvPr/>
        </p:nvSpPr>
        <p:spPr bwMode="auto">
          <a:xfrm>
            <a:off x="4753962" y="4069475"/>
            <a:ext cx="346841" cy="303486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110" y="251292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garnet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6544" y="2793109"/>
            <a:ext cx="1314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ilmenite mixed with quartz and feldspar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6348251" y="2709699"/>
            <a:ext cx="28032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7837283" y="3427028"/>
            <a:ext cx="26291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8296274" y="474345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garnet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>
            <a:off x="7618538" y="4940220"/>
            <a:ext cx="592013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5724037" y="404809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zircon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V="1">
            <a:off x="6413526" y="4233043"/>
            <a:ext cx="630376" cy="394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3154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2" grpId="0"/>
      <p:bldP spid="13" grpId="0"/>
      <p:bldP spid="27" grpId="0"/>
      <p:bldP spid="36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627008803"/>
              </p:ext>
            </p:extLst>
          </p:nvPr>
        </p:nvGraphicFramePr>
        <p:xfrm>
          <a:off x="5238750" y="2343152"/>
          <a:ext cx="4114800" cy="327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300" y="2800350"/>
            <a:ext cx="2400300" cy="24003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886200" y="762001"/>
            <a:ext cx="6248400" cy="6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4000" i="1">
                <a:solidFill>
                  <a:srgbClr val="FFEBA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r" eaLnBrk="1" hangingPunct="1">
              <a:defRPr sz="4400" i="1">
                <a:solidFill>
                  <a:schemeClr val="tx2"/>
                </a:solidFill>
              </a:defRPr>
            </a:lvl2pPr>
            <a:lvl3pPr algn="r" eaLnBrk="1" hangingPunct="1">
              <a:defRPr sz="4400" i="1">
                <a:solidFill>
                  <a:schemeClr val="tx2"/>
                </a:solidFill>
              </a:defRPr>
            </a:lvl3pPr>
            <a:lvl4pPr algn="r" eaLnBrk="1" hangingPunct="1">
              <a:defRPr sz="4400" i="1">
                <a:solidFill>
                  <a:schemeClr val="tx2"/>
                </a:solidFill>
              </a:defRPr>
            </a:lvl4pPr>
            <a:lvl5pPr algn="r" eaLnBrk="1" hangingPunct="1">
              <a:defRPr sz="4400" i="1">
                <a:solidFill>
                  <a:schemeClr val="tx2"/>
                </a:solidFill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9pPr>
          </a:lstStyle>
          <a:p>
            <a:r>
              <a:rPr lang="en-US" altLang="en-US" dirty="0"/>
              <a:t>Distinguishing multiple phases</a:t>
            </a:r>
          </a:p>
        </p:txBody>
      </p:sp>
    </p:spTree>
    <p:extLst>
      <p:ext uri="{BB962C8B-B14F-4D97-AF65-F5344CB8AC3E}">
        <p14:creationId xmlns:p14="http://schemas.microsoft.com/office/powerpoint/2010/main" val="34477366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799090731"/>
              </p:ext>
            </p:extLst>
          </p:nvPr>
        </p:nvGraphicFramePr>
        <p:xfrm>
          <a:off x="5257800" y="2362201"/>
          <a:ext cx="4114800" cy="327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300" y="2800350"/>
            <a:ext cx="2400300" cy="24003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3886200" y="762001"/>
            <a:ext cx="6248400" cy="6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eaLnBrk="1" hangingPunct="1">
              <a:defRPr sz="4000" i="1">
                <a:solidFill>
                  <a:srgbClr val="FFEBA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r" eaLnBrk="1" hangingPunct="1">
              <a:defRPr sz="4400" i="1">
                <a:solidFill>
                  <a:schemeClr val="tx2"/>
                </a:solidFill>
              </a:defRPr>
            </a:lvl2pPr>
            <a:lvl3pPr algn="r" eaLnBrk="1" hangingPunct="1">
              <a:defRPr sz="4400" i="1">
                <a:solidFill>
                  <a:schemeClr val="tx2"/>
                </a:solidFill>
              </a:defRPr>
            </a:lvl3pPr>
            <a:lvl4pPr algn="r" eaLnBrk="1" hangingPunct="1">
              <a:defRPr sz="4400" i="1">
                <a:solidFill>
                  <a:schemeClr val="tx2"/>
                </a:solidFill>
              </a:defRPr>
            </a:lvl4pPr>
            <a:lvl5pPr algn="r" eaLnBrk="1" hangingPunct="1">
              <a:defRPr sz="4400" i="1">
                <a:solidFill>
                  <a:schemeClr val="tx2"/>
                </a:solidFill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9pPr>
          </a:lstStyle>
          <a:p>
            <a:r>
              <a:rPr lang="en-US" altLang="en-US" dirty="0"/>
              <a:t>Distinguishing multiple phases</a:t>
            </a:r>
          </a:p>
        </p:txBody>
      </p:sp>
    </p:spTree>
    <p:extLst>
      <p:ext uri="{BB962C8B-B14F-4D97-AF65-F5344CB8AC3E}">
        <p14:creationId xmlns:p14="http://schemas.microsoft.com/office/powerpoint/2010/main" val="29969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49145715"/>
              </p:ext>
            </p:extLst>
          </p:nvPr>
        </p:nvGraphicFramePr>
        <p:xfrm>
          <a:off x="5238750" y="2343152"/>
          <a:ext cx="4114800" cy="327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300" y="2800350"/>
            <a:ext cx="2400300" cy="2400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81752" y="326424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zircon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9102" y="4000501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garnet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1133" y="2177105"/>
            <a:ext cx="1075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qtz+spar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3886200" y="784283"/>
            <a:ext cx="6248400" cy="6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eaLnBrk="1" hangingPunct="1">
              <a:defRPr sz="4000" i="1">
                <a:solidFill>
                  <a:srgbClr val="FFEBA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r" eaLnBrk="1" hangingPunct="1">
              <a:defRPr sz="4400" i="1">
                <a:solidFill>
                  <a:schemeClr val="tx2"/>
                </a:solidFill>
              </a:defRPr>
            </a:lvl2pPr>
            <a:lvl3pPr algn="r" eaLnBrk="1" hangingPunct="1">
              <a:defRPr sz="4400" i="1">
                <a:solidFill>
                  <a:schemeClr val="tx2"/>
                </a:solidFill>
              </a:defRPr>
            </a:lvl3pPr>
            <a:lvl4pPr algn="r" eaLnBrk="1" hangingPunct="1">
              <a:defRPr sz="4400" i="1">
                <a:solidFill>
                  <a:schemeClr val="tx2"/>
                </a:solidFill>
              </a:defRPr>
            </a:lvl4pPr>
            <a:lvl5pPr algn="r" eaLnBrk="1" hangingPunct="1">
              <a:defRPr sz="4400" i="1">
                <a:solidFill>
                  <a:schemeClr val="tx2"/>
                </a:solidFill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</a:defRPr>
            </a:lvl9pPr>
          </a:lstStyle>
          <a:p>
            <a:r>
              <a:rPr lang="en-US" altLang="en-US" dirty="0"/>
              <a:t>Distinguishing multiple phases</a:t>
            </a:r>
          </a:p>
        </p:txBody>
      </p:sp>
      <p:sp>
        <p:nvSpPr>
          <p:cNvPr id="10" name="Freeform 9"/>
          <p:cNvSpPr/>
          <p:nvPr/>
        </p:nvSpPr>
        <p:spPr bwMode="auto">
          <a:xfrm>
            <a:off x="6555259" y="2071316"/>
            <a:ext cx="2588741" cy="2267695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  <a:gd name="connsiteX0" fmla="*/ 3642096 w 3642096"/>
              <a:gd name="connsiteY0" fmla="*/ 8651 h 1553671"/>
              <a:gd name="connsiteX1" fmla="*/ 1630072 w 3642096"/>
              <a:gd name="connsiteY1" fmla="*/ 163720 h 1553671"/>
              <a:gd name="connsiteX2" fmla="*/ 536288 w 3642096"/>
              <a:gd name="connsiteY2" fmla="*/ 513147 h 1553671"/>
              <a:gd name="connsiteX3" fmla="*/ 126385 w 3642096"/>
              <a:gd name="connsiteY3" fmla="*/ 1238361 h 1553671"/>
              <a:gd name="connsiteX4" fmla="*/ 261 w 3642096"/>
              <a:gd name="connsiteY4" fmla="*/ 1553671 h 1553671"/>
              <a:gd name="connsiteX0" fmla="*/ 3642096 w 3642096"/>
              <a:gd name="connsiteY0" fmla="*/ 9773 h 1554793"/>
              <a:gd name="connsiteX1" fmla="*/ 1630072 w 3642096"/>
              <a:gd name="connsiteY1" fmla="*/ 164842 h 1554793"/>
              <a:gd name="connsiteX2" fmla="*/ 714373 w 3642096"/>
              <a:gd name="connsiteY2" fmla="*/ 624680 h 1554793"/>
              <a:gd name="connsiteX3" fmla="*/ 126385 w 3642096"/>
              <a:gd name="connsiteY3" fmla="*/ 1239483 h 1554793"/>
              <a:gd name="connsiteX4" fmla="*/ 261 w 3642096"/>
              <a:gd name="connsiteY4" fmla="*/ 1554793 h 1554793"/>
              <a:gd name="connsiteX0" fmla="*/ 3751501 w 3751501"/>
              <a:gd name="connsiteY0" fmla="*/ 9773 h 1609998"/>
              <a:gd name="connsiteX1" fmla="*/ 1739477 w 3751501"/>
              <a:gd name="connsiteY1" fmla="*/ 164842 h 1609998"/>
              <a:gd name="connsiteX2" fmla="*/ 823778 w 3751501"/>
              <a:gd name="connsiteY2" fmla="*/ 624680 h 1609998"/>
              <a:gd name="connsiteX3" fmla="*/ 235790 w 3751501"/>
              <a:gd name="connsiteY3" fmla="*/ 1239483 h 1609998"/>
              <a:gd name="connsiteX4" fmla="*/ 76 w 3751501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119967 h 1720192"/>
              <a:gd name="connsiteX1" fmla="*/ 1862692 w 3751425"/>
              <a:gd name="connsiteY1" fmla="*/ 35814 h 1720192"/>
              <a:gd name="connsiteX2" fmla="*/ 823702 w 3751425"/>
              <a:gd name="connsiteY2" fmla="*/ 734874 h 1720192"/>
              <a:gd name="connsiteX3" fmla="*/ 235714 w 3751425"/>
              <a:gd name="connsiteY3" fmla="*/ 1349677 h 1720192"/>
              <a:gd name="connsiteX4" fmla="*/ 0 w 3751425"/>
              <a:gd name="connsiteY4" fmla="*/ 1720192 h 1720192"/>
              <a:gd name="connsiteX0" fmla="*/ 3819920 w 3819920"/>
              <a:gd name="connsiteY0" fmla="*/ 47906 h 1758541"/>
              <a:gd name="connsiteX1" fmla="*/ 1862692 w 3819920"/>
              <a:gd name="connsiteY1" fmla="*/ 74163 h 1758541"/>
              <a:gd name="connsiteX2" fmla="*/ 823702 w 3819920"/>
              <a:gd name="connsiteY2" fmla="*/ 773223 h 1758541"/>
              <a:gd name="connsiteX3" fmla="*/ 235714 w 3819920"/>
              <a:gd name="connsiteY3" fmla="*/ 1388026 h 1758541"/>
              <a:gd name="connsiteX4" fmla="*/ 0 w 3819920"/>
              <a:gd name="connsiteY4" fmla="*/ 1758541 h 1758541"/>
              <a:gd name="connsiteX0" fmla="*/ 3819920 w 3819920"/>
              <a:gd name="connsiteY0" fmla="*/ 28432 h 1787544"/>
              <a:gd name="connsiteX1" fmla="*/ 1862692 w 3819920"/>
              <a:gd name="connsiteY1" fmla="*/ 103166 h 1787544"/>
              <a:gd name="connsiteX2" fmla="*/ 823702 w 3819920"/>
              <a:gd name="connsiteY2" fmla="*/ 802226 h 1787544"/>
              <a:gd name="connsiteX3" fmla="*/ 235714 w 3819920"/>
              <a:gd name="connsiteY3" fmla="*/ 1417029 h 1787544"/>
              <a:gd name="connsiteX4" fmla="*/ 0 w 3819920"/>
              <a:gd name="connsiteY4" fmla="*/ 1787544 h 1787544"/>
              <a:gd name="connsiteX0" fmla="*/ 3819920 w 3819920"/>
              <a:gd name="connsiteY0" fmla="*/ 18117 h 1777229"/>
              <a:gd name="connsiteX1" fmla="*/ 1862692 w 3819920"/>
              <a:gd name="connsiteY1" fmla="*/ 92851 h 1777229"/>
              <a:gd name="connsiteX2" fmla="*/ 823702 w 3819920"/>
              <a:gd name="connsiteY2" fmla="*/ 791911 h 1777229"/>
              <a:gd name="connsiteX3" fmla="*/ 235714 w 3819920"/>
              <a:gd name="connsiteY3" fmla="*/ 1406714 h 1777229"/>
              <a:gd name="connsiteX4" fmla="*/ 0 w 3819920"/>
              <a:gd name="connsiteY4" fmla="*/ 1777229 h 1777229"/>
              <a:gd name="connsiteX0" fmla="*/ 3819920 w 3819920"/>
              <a:gd name="connsiteY0" fmla="*/ 8139 h 1807649"/>
              <a:gd name="connsiteX1" fmla="*/ 1862692 w 3819920"/>
              <a:gd name="connsiteY1" fmla="*/ 123271 h 1807649"/>
              <a:gd name="connsiteX2" fmla="*/ 823702 w 3819920"/>
              <a:gd name="connsiteY2" fmla="*/ 822331 h 1807649"/>
              <a:gd name="connsiteX3" fmla="*/ 235714 w 3819920"/>
              <a:gd name="connsiteY3" fmla="*/ 1437134 h 1807649"/>
              <a:gd name="connsiteX4" fmla="*/ 0 w 3819920"/>
              <a:gd name="connsiteY4" fmla="*/ 1807649 h 1807649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235714 w 3819920"/>
              <a:gd name="connsiteY3" fmla="*/ 1430245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97257 w 3897257"/>
              <a:gd name="connsiteY0" fmla="*/ 1250 h 1776522"/>
              <a:gd name="connsiteX1" fmla="*/ 1940029 w 3897257"/>
              <a:gd name="connsiteY1" fmla="*/ 116382 h 1776522"/>
              <a:gd name="connsiteX2" fmla="*/ 901039 w 3897257"/>
              <a:gd name="connsiteY2" fmla="*/ 815442 h 1776522"/>
              <a:gd name="connsiteX3" fmla="*/ 436789 w 3897257"/>
              <a:gd name="connsiteY3" fmla="*/ 1422166 h 1776522"/>
              <a:gd name="connsiteX4" fmla="*/ 0 w 3897257"/>
              <a:gd name="connsiteY4" fmla="*/ 1776522 h 1776522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7257" h="1783283">
                <a:moveTo>
                  <a:pt x="3897257" y="8011"/>
                </a:moveTo>
                <a:cubicBezTo>
                  <a:pt x="3118476" y="7680"/>
                  <a:pt x="2756480" y="-39488"/>
                  <a:pt x="2295779" y="98904"/>
                </a:cubicBezTo>
                <a:cubicBezTo>
                  <a:pt x="1835078" y="237296"/>
                  <a:pt x="1473816" y="568215"/>
                  <a:pt x="1133049" y="838361"/>
                </a:cubicBezTo>
                <a:cubicBezTo>
                  <a:pt x="792282" y="1108507"/>
                  <a:pt x="789073" y="1166631"/>
                  <a:pt x="436789" y="1428927"/>
                </a:cubicBezTo>
                <a:cubicBezTo>
                  <a:pt x="223710" y="1626586"/>
                  <a:pt x="241318" y="1563071"/>
                  <a:pt x="0" y="1783283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triangl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7143499" y="2438400"/>
            <a:ext cx="2000501" cy="1896054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  <a:gd name="connsiteX0" fmla="*/ 3642096 w 3642096"/>
              <a:gd name="connsiteY0" fmla="*/ 8651 h 1553671"/>
              <a:gd name="connsiteX1" fmla="*/ 1630072 w 3642096"/>
              <a:gd name="connsiteY1" fmla="*/ 163720 h 1553671"/>
              <a:gd name="connsiteX2" fmla="*/ 536288 w 3642096"/>
              <a:gd name="connsiteY2" fmla="*/ 513147 h 1553671"/>
              <a:gd name="connsiteX3" fmla="*/ 126385 w 3642096"/>
              <a:gd name="connsiteY3" fmla="*/ 1238361 h 1553671"/>
              <a:gd name="connsiteX4" fmla="*/ 261 w 3642096"/>
              <a:gd name="connsiteY4" fmla="*/ 1553671 h 1553671"/>
              <a:gd name="connsiteX0" fmla="*/ 3642096 w 3642096"/>
              <a:gd name="connsiteY0" fmla="*/ 9773 h 1554793"/>
              <a:gd name="connsiteX1" fmla="*/ 1630072 w 3642096"/>
              <a:gd name="connsiteY1" fmla="*/ 164842 h 1554793"/>
              <a:gd name="connsiteX2" fmla="*/ 714373 w 3642096"/>
              <a:gd name="connsiteY2" fmla="*/ 624680 h 1554793"/>
              <a:gd name="connsiteX3" fmla="*/ 126385 w 3642096"/>
              <a:gd name="connsiteY3" fmla="*/ 1239483 h 1554793"/>
              <a:gd name="connsiteX4" fmla="*/ 261 w 3642096"/>
              <a:gd name="connsiteY4" fmla="*/ 1554793 h 1554793"/>
              <a:gd name="connsiteX0" fmla="*/ 3751501 w 3751501"/>
              <a:gd name="connsiteY0" fmla="*/ 9773 h 1609998"/>
              <a:gd name="connsiteX1" fmla="*/ 1739477 w 3751501"/>
              <a:gd name="connsiteY1" fmla="*/ 164842 h 1609998"/>
              <a:gd name="connsiteX2" fmla="*/ 823778 w 3751501"/>
              <a:gd name="connsiteY2" fmla="*/ 624680 h 1609998"/>
              <a:gd name="connsiteX3" fmla="*/ 235790 w 3751501"/>
              <a:gd name="connsiteY3" fmla="*/ 1239483 h 1609998"/>
              <a:gd name="connsiteX4" fmla="*/ 76 w 3751501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119967 h 1720192"/>
              <a:gd name="connsiteX1" fmla="*/ 1862692 w 3751425"/>
              <a:gd name="connsiteY1" fmla="*/ 35814 h 1720192"/>
              <a:gd name="connsiteX2" fmla="*/ 823702 w 3751425"/>
              <a:gd name="connsiteY2" fmla="*/ 734874 h 1720192"/>
              <a:gd name="connsiteX3" fmla="*/ 235714 w 3751425"/>
              <a:gd name="connsiteY3" fmla="*/ 1349677 h 1720192"/>
              <a:gd name="connsiteX4" fmla="*/ 0 w 3751425"/>
              <a:gd name="connsiteY4" fmla="*/ 1720192 h 1720192"/>
              <a:gd name="connsiteX0" fmla="*/ 3819920 w 3819920"/>
              <a:gd name="connsiteY0" fmla="*/ 47906 h 1758541"/>
              <a:gd name="connsiteX1" fmla="*/ 1862692 w 3819920"/>
              <a:gd name="connsiteY1" fmla="*/ 74163 h 1758541"/>
              <a:gd name="connsiteX2" fmla="*/ 823702 w 3819920"/>
              <a:gd name="connsiteY2" fmla="*/ 773223 h 1758541"/>
              <a:gd name="connsiteX3" fmla="*/ 235714 w 3819920"/>
              <a:gd name="connsiteY3" fmla="*/ 1388026 h 1758541"/>
              <a:gd name="connsiteX4" fmla="*/ 0 w 3819920"/>
              <a:gd name="connsiteY4" fmla="*/ 1758541 h 1758541"/>
              <a:gd name="connsiteX0" fmla="*/ 3819920 w 3819920"/>
              <a:gd name="connsiteY0" fmla="*/ 28432 h 1787544"/>
              <a:gd name="connsiteX1" fmla="*/ 1862692 w 3819920"/>
              <a:gd name="connsiteY1" fmla="*/ 103166 h 1787544"/>
              <a:gd name="connsiteX2" fmla="*/ 823702 w 3819920"/>
              <a:gd name="connsiteY2" fmla="*/ 802226 h 1787544"/>
              <a:gd name="connsiteX3" fmla="*/ 235714 w 3819920"/>
              <a:gd name="connsiteY3" fmla="*/ 1417029 h 1787544"/>
              <a:gd name="connsiteX4" fmla="*/ 0 w 3819920"/>
              <a:gd name="connsiteY4" fmla="*/ 1787544 h 1787544"/>
              <a:gd name="connsiteX0" fmla="*/ 3819920 w 3819920"/>
              <a:gd name="connsiteY0" fmla="*/ 18117 h 1777229"/>
              <a:gd name="connsiteX1" fmla="*/ 1862692 w 3819920"/>
              <a:gd name="connsiteY1" fmla="*/ 92851 h 1777229"/>
              <a:gd name="connsiteX2" fmla="*/ 823702 w 3819920"/>
              <a:gd name="connsiteY2" fmla="*/ 791911 h 1777229"/>
              <a:gd name="connsiteX3" fmla="*/ 235714 w 3819920"/>
              <a:gd name="connsiteY3" fmla="*/ 1406714 h 1777229"/>
              <a:gd name="connsiteX4" fmla="*/ 0 w 3819920"/>
              <a:gd name="connsiteY4" fmla="*/ 1777229 h 1777229"/>
              <a:gd name="connsiteX0" fmla="*/ 3819920 w 3819920"/>
              <a:gd name="connsiteY0" fmla="*/ 8139 h 1807649"/>
              <a:gd name="connsiteX1" fmla="*/ 1862692 w 3819920"/>
              <a:gd name="connsiteY1" fmla="*/ 123271 h 1807649"/>
              <a:gd name="connsiteX2" fmla="*/ 823702 w 3819920"/>
              <a:gd name="connsiteY2" fmla="*/ 822331 h 1807649"/>
              <a:gd name="connsiteX3" fmla="*/ 235714 w 3819920"/>
              <a:gd name="connsiteY3" fmla="*/ 1437134 h 1807649"/>
              <a:gd name="connsiteX4" fmla="*/ 0 w 3819920"/>
              <a:gd name="connsiteY4" fmla="*/ 1807649 h 1807649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235714 w 3819920"/>
              <a:gd name="connsiteY3" fmla="*/ 1430245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97257 w 3897257"/>
              <a:gd name="connsiteY0" fmla="*/ 1250 h 1776522"/>
              <a:gd name="connsiteX1" fmla="*/ 1940029 w 3897257"/>
              <a:gd name="connsiteY1" fmla="*/ 116382 h 1776522"/>
              <a:gd name="connsiteX2" fmla="*/ 901039 w 3897257"/>
              <a:gd name="connsiteY2" fmla="*/ 815442 h 1776522"/>
              <a:gd name="connsiteX3" fmla="*/ 436789 w 3897257"/>
              <a:gd name="connsiteY3" fmla="*/ 1422166 h 1776522"/>
              <a:gd name="connsiteX4" fmla="*/ 0 w 3897257"/>
              <a:gd name="connsiteY4" fmla="*/ 1776522 h 1776522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7257" h="1783283">
                <a:moveTo>
                  <a:pt x="3897257" y="8011"/>
                </a:moveTo>
                <a:cubicBezTo>
                  <a:pt x="3118476" y="7680"/>
                  <a:pt x="2756480" y="-39488"/>
                  <a:pt x="2295779" y="98904"/>
                </a:cubicBezTo>
                <a:cubicBezTo>
                  <a:pt x="1835078" y="237296"/>
                  <a:pt x="1473816" y="568215"/>
                  <a:pt x="1133049" y="838361"/>
                </a:cubicBezTo>
                <a:cubicBezTo>
                  <a:pt x="792282" y="1108507"/>
                  <a:pt x="789073" y="1166631"/>
                  <a:pt x="436789" y="1428927"/>
                </a:cubicBezTo>
                <a:cubicBezTo>
                  <a:pt x="223710" y="1626586"/>
                  <a:pt x="241318" y="1563071"/>
                  <a:pt x="0" y="1783283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triangl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7548422" y="3152729"/>
            <a:ext cx="1603301" cy="1237541"/>
          </a:xfrm>
          <a:custGeom>
            <a:avLst/>
            <a:gdLst>
              <a:gd name="connsiteX0" fmla="*/ 3658932 w 3658932"/>
              <a:gd name="connsiteY0" fmla="*/ 54597 h 1520790"/>
              <a:gd name="connsiteX1" fmla="*/ 1656711 w 3658932"/>
              <a:gd name="connsiteY1" fmla="*/ 23066 h 1520790"/>
              <a:gd name="connsiteX2" fmla="*/ 805373 w 3658932"/>
              <a:gd name="connsiteY2" fmla="*/ 354142 h 1520790"/>
              <a:gd name="connsiteX3" fmla="*/ 127456 w 3658932"/>
              <a:gd name="connsiteY3" fmla="*/ 1205480 h 1520790"/>
              <a:gd name="connsiteX4" fmla="*/ 1332 w 3658932"/>
              <a:gd name="connsiteY4" fmla="*/ 1520790 h 1520790"/>
              <a:gd name="connsiteX0" fmla="*/ 3643167 w 3643167"/>
              <a:gd name="connsiteY0" fmla="*/ 19853 h 1564873"/>
              <a:gd name="connsiteX1" fmla="*/ 1656711 w 3643167"/>
              <a:gd name="connsiteY1" fmla="*/ 67149 h 1564873"/>
              <a:gd name="connsiteX2" fmla="*/ 805373 w 3643167"/>
              <a:gd name="connsiteY2" fmla="*/ 398225 h 1564873"/>
              <a:gd name="connsiteX3" fmla="*/ 127456 w 3643167"/>
              <a:gd name="connsiteY3" fmla="*/ 1249563 h 1564873"/>
              <a:gd name="connsiteX4" fmla="*/ 1332 w 3643167"/>
              <a:gd name="connsiteY4" fmla="*/ 1564873 h 1564873"/>
              <a:gd name="connsiteX0" fmla="*/ 3642455 w 3642455"/>
              <a:gd name="connsiteY0" fmla="*/ 19853 h 1564873"/>
              <a:gd name="connsiteX1" fmla="*/ 1655999 w 3642455"/>
              <a:gd name="connsiteY1" fmla="*/ 67149 h 1564873"/>
              <a:gd name="connsiteX2" fmla="*/ 710068 w 3642455"/>
              <a:gd name="connsiteY2" fmla="*/ 398225 h 1564873"/>
              <a:gd name="connsiteX3" fmla="*/ 126744 w 3642455"/>
              <a:gd name="connsiteY3" fmla="*/ 1249563 h 1564873"/>
              <a:gd name="connsiteX4" fmla="*/ 620 w 3642455"/>
              <a:gd name="connsiteY4" fmla="*/ 1564873 h 1564873"/>
              <a:gd name="connsiteX0" fmla="*/ 3642455 w 3642455"/>
              <a:gd name="connsiteY0" fmla="*/ 16352 h 1561372"/>
              <a:gd name="connsiteX1" fmla="*/ 1466812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455 w 3642455"/>
              <a:gd name="connsiteY0" fmla="*/ 16352 h 1561372"/>
              <a:gd name="connsiteX1" fmla="*/ 1356454 w 3642455"/>
              <a:gd name="connsiteY1" fmla="*/ 79413 h 1561372"/>
              <a:gd name="connsiteX2" fmla="*/ 710068 w 3642455"/>
              <a:gd name="connsiteY2" fmla="*/ 394724 h 1561372"/>
              <a:gd name="connsiteX3" fmla="*/ 126744 w 3642455"/>
              <a:gd name="connsiteY3" fmla="*/ 1246062 h 1561372"/>
              <a:gd name="connsiteX4" fmla="*/ 620 w 3642455"/>
              <a:gd name="connsiteY4" fmla="*/ 1561372 h 1561372"/>
              <a:gd name="connsiteX0" fmla="*/ 3642096 w 3642096"/>
              <a:gd name="connsiteY0" fmla="*/ 20437 h 1565457"/>
              <a:gd name="connsiteX1" fmla="*/ 1356095 w 3642096"/>
              <a:gd name="connsiteY1" fmla="*/ 83498 h 1565457"/>
              <a:gd name="connsiteX2" fmla="*/ 536288 w 3642096"/>
              <a:gd name="connsiteY2" fmla="*/ 524933 h 1565457"/>
              <a:gd name="connsiteX3" fmla="*/ 126385 w 3642096"/>
              <a:gd name="connsiteY3" fmla="*/ 1250147 h 1565457"/>
              <a:gd name="connsiteX4" fmla="*/ 261 w 3642096"/>
              <a:gd name="connsiteY4" fmla="*/ 1565457 h 1565457"/>
              <a:gd name="connsiteX0" fmla="*/ 3642096 w 3642096"/>
              <a:gd name="connsiteY0" fmla="*/ 8651 h 1553671"/>
              <a:gd name="connsiteX1" fmla="*/ 1630072 w 3642096"/>
              <a:gd name="connsiteY1" fmla="*/ 163720 h 1553671"/>
              <a:gd name="connsiteX2" fmla="*/ 536288 w 3642096"/>
              <a:gd name="connsiteY2" fmla="*/ 513147 h 1553671"/>
              <a:gd name="connsiteX3" fmla="*/ 126385 w 3642096"/>
              <a:gd name="connsiteY3" fmla="*/ 1238361 h 1553671"/>
              <a:gd name="connsiteX4" fmla="*/ 261 w 3642096"/>
              <a:gd name="connsiteY4" fmla="*/ 1553671 h 1553671"/>
              <a:gd name="connsiteX0" fmla="*/ 3642096 w 3642096"/>
              <a:gd name="connsiteY0" fmla="*/ 9773 h 1554793"/>
              <a:gd name="connsiteX1" fmla="*/ 1630072 w 3642096"/>
              <a:gd name="connsiteY1" fmla="*/ 164842 h 1554793"/>
              <a:gd name="connsiteX2" fmla="*/ 714373 w 3642096"/>
              <a:gd name="connsiteY2" fmla="*/ 624680 h 1554793"/>
              <a:gd name="connsiteX3" fmla="*/ 126385 w 3642096"/>
              <a:gd name="connsiteY3" fmla="*/ 1239483 h 1554793"/>
              <a:gd name="connsiteX4" fmla="*/ 261 w 3642096"/>
              <a:gd name="connsiteY4" fmla="*/ 1554793 h 1554793"/>
              <a:gd name="connsiteX0" fmla="*/ 3751501 w 3751501"/>
              <a:gd name="connsiteY0" fmla="*/ 9773 h 1609998"/>
              <a:gd name="connsiteX1" fmla="*/ 1739477 w 3751501"/>
              <a:gd name="connsiteY1" fmla="*/ 164842 h 1609998"/>
              <a:gd name="connsiteX2" fmla="*/ 823778 w 3751501"/>
              <a:gd name="connsiteY2" fmla="*/ 624680 h 1609998"/>
              <a:gd name="connsiteX3" fmla="*/ 235790 w 3751501"/>
              <a:gd name="connsiteY3" fmla="*/ 1239483 h 1609998"/>
              <a:gd name="connsiteX4" fmla="*/ 76 w 3751501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9773 h 1609998"/>
              <a:gd name="connsiteX1" fmla="*/ 1739401 w 3751425"/>
              <a:gd name="connsiteY1" fmla="*/ 164842 h 1609998"/>
              <a:gd name="connsiteX2" fmla="*/ 823702 w 3751425"/>
              <a:gd name="connsiteY2" fmla="*/ 624680 h 1609998"/>
              <a:gd name="connsiteX3" fmla="*/ 235714 w 3751425"/>
              <a:gd name="connsiteY3" fmla="*/ 1239483 h 1609998"/>
              <a:gd name="connsiteX4" fmla="*/ 0 w 3751425"/>
              <a:gd name="connsiteY4" fmla="*/ 1609998 h 1609998"/>
              <a:gd name="connsiteX0" fmla="*/ 3751425 w 3751425"/>
              <a:gd name="connsiteY0" fmla="*/ 119967 h 1720192"/>
              <a:gd name="connsiteX1" fmla="*/ 1862692 w 3751425"/>
              <a:gd name="connsiteY1" fmla="*/ 35814 h 1720192"/>
              <a:gd name="connsiteX2" fmla="*/ 823702 w 3751425"/>
              <a:gd name="connsiteY2" fmla="*/ 734874 h 1720192"/>
              <a:gd name="connsiteX3" fmla="*/ 235714 w 3751425"/>
              <a:gd name="connsiteY3" fmla="*/ 1349677 h 1720192"/>
              <a:gd name="connsiteX4" fmla="*/ 0 w 3751425"/>
              <a:gd name="connsiteY4" fmla="*/ 1720192 h 1720192"/>
              <a:gd name="connsiteX0" fmla="*/ 3819920 w 3819920"/>
              <a:gd name="connsiteY0" fmla="*/ 47906 h 1758541"/>
              <a:gd name="connsiteX1" fmla="*/ 1862692 w 3819920"/>
              <a:gd name="connsiteY1" fmla="*/ 74163 h 1758541"/>
              <a:gd name="connsiteX2" fmla="*/ 823702 w 3819920"/>
              <a:gd name="connsiteY2" fmla="*/ 773223 h 1758541"/>
              <a:gd name="connsiteX3" fmla="*/ 235714 w 3819920"/>
              <a:gd name="connsiteY3" fmla="*/ 1388026 h 1758541"/>
              <a:gd name="connsiteX4" fmla="*/ 0 w 3819920"/>
              <a:gd name="connsiteY4" fmla="*/ 1758541 h 1758541"/>
              <a:gd name="connsiteX0" fmla="*/ 3819920 w 3819920"/>
              <a:gd name="connsiteY0" fmla="*/ 28432 h 1787544"/>
              <a:gd name="connsiteX1" fmla="*/ 1862692 w 3819920"/>
              <a:gd name="connsiteY1" fmla="*/ 103166 h 1787544"/>
              <a:gd name="connsiteX2" fmla="*/ 823702 w 3819920"/>
              <a:gd name="connsiteY2" fmla="*/ 802226 h 1787544"/>
              <a:gd name="connsiteX3" fmla="*/ 235714 w 3819920"/>
              <a:gd name="connsiteY3" fmla="*/ 1417029 h 1787544"/>
              <a:gd name="connsiteX4" fmla="*/ 0 w 3819920"/>
              <a:gd name="connsiteY4" fmla="*/ 1787544 h 1787544"/>
              <a:gd name="connsiteX0" fmla="*/ 3819920 w 3819920"/>
              <a:gd name="connsiteY0" fmla="*/ 18117 h 1777229"/>
              <a:gd name="connsiteX1" fmla="*/ 1862692 w 3819920"/>
              <a:gd name="connsiteY1" fmla="*/ 92851 h 1777229"/>
              <a:gd name="connsiteX2" fmla="*/ 823702 w 3819920"/>
              <a:gd name="connsiteY2" fmla="*/ 791911 h 1777229"/>
              <a:gd name="connsiteX3" fmla="*/ 235714 w 3819920"/>
              <a:gd name="connsiteY3" fmla="*/ 1406714 h 1777229"/>
              <a:gd name="connsiteX4" fmla="*/ 0 w 3819920"/>
              <a:gd name="connsiteY4" fmla="*/ 1777229 h 1777229"/>
              <a:gd name="connsiteX0" fmla="*/ 3819920 w 3819920"/>
              <a:gd name="connsiteY0" fmla="*/ 8139 h 1807649"/>
              <a:gd name="connsiteX1" fmla="*/ 1862692 w 3819920"/>
              <a:gd name="connsiteY1" fmla="*/ 123271 h 1807649"/>
              <a:gd name="connsiteX2" fmla="*/ 823702 w 3819920"/>
              <a:gd name="connsiteY2" fmla="*/ 822331 h 1807649"/>
              <a:gd name="connsiteX3" fmla="*/ 235714 w 3819920"/>
              <a:gd name="connsiteY3" fmla="*/ 1437134 h 1807649"/>
              <a:gd name="connsiteX4" fmla="*/ 0 w 3819920"/>
              <a:gd name="connsiteY4" fmla="*/ 1807649 h 1807649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235714 w 3819920"/>
              <a:gd name="connsiteY3" fmla="*/ 1430245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19920 w 3819920"/>
              <a:gd name="connsiteY0" fmla="*/ 1250 h 1800760"/>
              <a:gd name="connsiteX1" fmla="*/ 1862692 w 3819920"/>
              <a:gd name="connsiteY1" fmla="*/ 116382 h 1800760"/>
              <a:gd name="connsiteX2" fmla="*/ 823702 w 3819920"/>
              <a:gd name="connsiteY2" fmla="*/ 815442 h 1800760"/>
              <a:gd name="connsiteX3" fmla="*/ 359452 w 3819920"/>
              <a:gd name="connsiteY3" fmla="*/ 1422166 h 1800760"/>
              <a:gd name="connsiteX4" fmla="*/ 0 w 3819920"/>
              <a:gd name="connsiteY4" fmla="*/ 1800760 h 1800760"/>
              <a:gd name="connsiteX0" fmla="*/ 3897257 w 3897257"/>
              <a:gd name="connsiteY0" fmla="*/ 1250 h 1776522"/>
              <a:gd name="connsiteX1" fmla="*/ 1940029 w 3897257"/>
              <a:gd name="connsiteY1" fmla="*/ 116382 h 1776522"/>
              <a:gd name="connsiteX2" fmla="*/ 901039 w 3897257"/>
              <a:gd name="connsiteY2" fmla="*/ 815442 h 1776522"/>
              <a:gd name="connsiteX3" fmla="*/ 436789 w 3897257"/>
              <a:gd name="connsiteY3" fmla="*/ 1422166 h 1776522"/>
              <a:gd name="connsiteX4" fmla="*/ 0 w 3897257"/>
              <a:gd name="connsiteY4" fmla="*/ 1776522 h 1776522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1612 h 1776884"/>
              <a:gd name="connsiteX1" fmla="*/ 1940029 w 3897257"/>
              <a:gd name="connsiteY1" fmla="*/ 116744 h 1776884"/>
              <a:gd name="connsiteX2" fmla="*/ 1133049 w 3897257"/>
              <a:gd name="connsiteY2" fmla="*/ 831962 h 1776884"/>
              <a:gd name="connsiteX3" fmla="*/ 436789 w 3897257"/>
              <a:gd name="connsiteY3" fmla="*/ 1422528 h 1776884"/>
              <a:gd name="connsiteX4" fmla="*/ 0 w 3897257"/>
              <a:gd name="connsiteY4" fmla="*/ 1776884 h 1776884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3897257 w 3897257"/>
              <a:gd name="connsiteY0" fmla="*/ 8011 h 1783283"/>
              <a:gd name="connsiteX1" fmla="*/ 2295779 w 3897257"/>
              <a:gd name="connsiteY1" fmla="*/ 98904 h 1783283"/>
              <a:gd name="connsiteX2" fmla="*/ 1133049 w 3897257"/>
              <a:gd name="connsiteY2" fmla="*/ 838361 h 1783283"/>
              <a:gd name="connsiteX3" fmla="*/ 436789 w 3897257"/>
              <a:gd name="connsiteY3" fmla="*/ 1428927 h 1783283"/>
              <a:gd name="connsiteX4" fmla="*/ 0 w 3897257"/>
              <a:gd name="connsiteY4" fmla="*/ 1783283 h 1783283"/>
              <a:gd name="connsiteX0" fmla="*/ 4724407 w 4724407"/>
              <a:gd name="connsiteY0" fmla="*/ 13420 h 1773455"/>
              <a:gd name="connsiteX1" fmla="*/ 2295779 w 4724407"/>
              <a:gd name="connsiteY1" fmla="*/ 89076 h 1773455"/>
              <a:gd name="connsiteX2" fmla="*/ 1133049 w 4724407"/>
              <a:gd name="connsiteY2" fmla="*/ 828533 h 1773455"/>
              <a:gd name="connsiteX3" fmla="*/ 436789 w 4724407"/>
              <a:gd name="connsiteY3" fmla="*/ 1419099 h 1773455"/>
              <a:gd name="connsiteX4" fmla="*/ 0 w 4724407"/>
              <a:gd name="connsiteY4" fmla="*/ 1773455 h 1773455"/>
              <a:gd name="connsiteX0" fmla="*/ 4889838 w 4889838"/>
              <a:gd name="connsiteY0" fmla="*/ 13420 h 1773455"/>
              <a:gd name="connsiteX1" fmla="*/ 2295779 w 4889838"/>
              <a:gd name="connsiteY1" fmla="*/ 89076 h 1773455"/>
              <a:gd name="connsiteX2" fmla="*/ 1133049 w 4889838"/>
              <a:gd name="connsiteY2" fmla="*/ 828533 h 1773455"/>
              <a:gd name="connsiteX3" fmla="*/ 436789 w 4889838"/>
              <a:gd name="connsiteY3" fmla="*/ 1419099 h 1773455"/>
              <a:gd name="connsiteX4" fmla="*/ 0 w 4889838"/>
              <a:gd name="connsiteY4" fmla="*/ 1773455 h 1773455"/>
              <a:gd name="connsiteX0" fmla="*/ 5088353 w 5088353"/>
              <a:gd name="connsiteY0" fmla="*/ 13420 h 1773455"/>
              <a:gd name="connsiteX1" fmla="*/ 2295779 w 5088353"/>
              <a:gd name="connsiteY1" fmla="*/ 89076 h 1773455"/>
              <a:gd name="connsiteX2" fmla="*/ 1133049 w 5088353"/>
              <a:gd name="connsiteY2" fmla="*/ 828533 h 1773455"/>
              <a:gd name="connsiteX3" fmla="*/ 436789 w 5088353"/>
              <a:gd name="connsiteY3" fmla="*/ 1419099 h 1773455"/>
              <a:gd name="connsiteX4" fmla="*/ 0 w 5088353"/>
              <a:gd name="connsiteY4" fmla="*/ 1773455 h 1773455"/>
              <a:gd name="connsiteX0" fmla="*/ 5022181 w 5022181"/>
              <a:gd name="connsiteY0" fmla="*/ 13420 h 1773455"/>
              <a:gd name="connsiteX1" fmla="*/ 2295779 w 5022181"/>
              <a:gd name="connsiteY1" fmla="*/ 89076 h 1773455"/>
              <a:gd name="connsiteX2" fmla="*/ 1133049 w 5022181"/>
              <a:gd name="connsiteY2" fmla="*/ 828533 h 1773455"/>
              <a:gd name="connsiteX3" fmla="*/ 436789 w 5022181"/>
              <a:gd name="connsiteY3" fmla="*/ 1419099 h 1773455"/>
              <a:gd name="connsiteX4" fmla="*/ 0 w 5022181"/>
              <a:gd name="connsiteY4" fmla="*/ 1773455 h 1773455"/>
              <a:gd name="connsiteX0" fmla="*/ 4989094 w 4989094"/>
              <a:gd name="connsiteY0" fmla="*/ 13420 h 1773455"/>
              <a:gd name="connsiteX1" fmla="*/ 2295779 w 4989094"/>
              <a:gd name="connsiteY1" fmla="*/ 89076 h 1773455"/>
              <a:gd name="connsiteX2" fmla="*/ 1133049 w 4989094"/>
              <a:gd name="connsiteY2" fmla="*/ 828533 h 1773455"/>
              <a:gd name="connsiteX3" fmla="*/ 436789 w 4989094"/>
              <a:gd name="connsiteY3" fmla="*/ 1419099 h 1773455"/>
              <a:gd name="connsiteX4" fmla="*/ 0 w 4989094"/>
              <a:gd name="connsiteY4" fmla="*/ 1773455 h 177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9094" h="1773455">
                <a:moveTo>
                  <a:pt x="4989094" y="13420"/>
                </a:moveTo>
                <a:cubicBezTo>
                  <a:pt x="4210313" y="13089"/>
                  <a:pt x="2938453" y="-46776"/>
                  <a:pt x="2295779" y="89076"/>
                </a:cubicBezTo>
                <a:cubicBezTo>
                  <a:pt x="1653105" y="224928"/>
                  <a:pt x="1473816" y="558387"/>
                  <a:pt x="1133049" y="828533"/>
                </a:cubicBezTo>
                <a:cubicBezTo>
                  <a:pt x="792282" y="1098679"/>
                  <a:pt x="789073" y="1156803"/>
                  <a:pt x="436789" y="1419099"/>
                </a:cubicBezTo>
                <a:cubicBezTo>
                  <a:pt x="223710" y="1616758"/>
                  <a:pt x="241318" y="1553243"/>
                  <a:pt x="0" y="1773455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triangl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72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543800" cy="800100"/>
          </a:xfrm>
        </p:spPr>
        <p:txBody>
          <a:bodyPr/>
          <a:lstStyle/>
          <a:p>
            <a:r>
              <a:rPr lang="en-US" sz="4000" dirty="0"/>
              <a:t>So, what’s in a CT number?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71600"/>
            <a:ext cx="8686800" cy="4343400"/>
          </a:xfrm>
        </p:spPr>
        <p:txBody>
          <a:bodyPr/>
          <a:lstStyle/>
          <a:p>
            <a:r>
              <a:rPr lang="en-US" dirty="0"/>
              <a:t>PVB approach works on any small feature</a:t>
            </a:r>
          </a:p>
          <a:p>
            <a:pPr lvl="1"/>
            <a:r>
              <a:rPr lang="en-US" dirty="0"/>
              <a:t>Grains, pores, etc.</a:t>
            </a:r>
          </a:p>
          <a:p>
            <a:pPr lvl="1"/>
            <a:r>
              <a:rPr lang="en-US" dirty="0"/>
              <a:t>Volumes are accurate, resolution-invariant</a:t>
            </a:r>
          </a:p>
          <a:p>
            <a:pPr lvl="1"/>
            <a:r>
              <a:rPr lang="en-US" dirty="0"/>
              <a:t>Shape and orientation </a:t>
            </a:r>
            <a:r>
              <a:rPr lang="en-US" dirty="0" err="1"/>
              <a:t>dicier</a:t>
            </a:r>
            <a:r>
              <a:rPr lang="en-US" dirty="0"/>
              <a:t>, </a:t>
            </a:r>
            <a:r>
              <a:rPr lang="en-US" sz="3200" dirty="0"/>
              <a:t>b</a:t>
            </a:r>
            <a:r>
              <a:rPr lang="en-US" dirty="0"/>
              <a:t>ut we can tell when they become unreliable</a:t>
            </a:r>
          </a:p>
          <a:p>
            <a:r>
              <a:rPr lang="en-US" dirty="0"/>
              <a:t>“Attenuation conservation” principle works</a:t>
            </a:r>
          </a:p>
          <a:p>
            <a:pPr lvl="1"/>
            <a:r>
              <a:rPr lang="en-US" dirty="0"/>
              <a:t>But, there are devils in the details</a:t>
            </a:r>
          </a:p>
          <a:p>
            <a:pPr lvl="1"/>
            <a:r>
              <a:rPr lang="en-US" dirty="0"/>
              <a:t>Calibration needs to be empirical at this point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29600" y="4572000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19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End of Part 3</a:t>
            </a:r>
          </a:p>
        </p:txBody>
      </p:sp>
    </p:spTree>
    <p:extLst>
      <p:ext uri="{BB962C8B-B14F-4D97-AF65-F5344CB8AC3E}">
        <p14:creationId xmlns:p14="http://schemas.microsoft.com/office/powerpoint/2010/main" val="41424530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924800" cy="762000"/>
          </a:xfrm>
        </p:spPr>
        <p:txBody>
          <a:bodyPr/>
          <a:lstStyle/>
          <a:p>
            <a:r>
              <a:rPr lang="en-US" altLang="en-US" sz="4000"/>
              <a:t>Moving on to the Continuum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Pore space often shows up well in CT</a:t>
            </a:r>
          </a:p>
          <a:p>
            <a:pPr lvl="1"/>
            <a:r>
              <a:rPr lang="en-US" altLang="en-US" dirty="0"/>
              <a:t>Big density difference between rock and void!</a:t>
            </a:r>
          </a:p>
          <a:p>
            <a:pPr lvl="1"/>
            <a:r>
              <a:rPr lang="en-US" altLang="en-US" dirty="0"/>
              <a:t>If pores are too small to be resolved individually, they can still be detected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381000"/>
            <a:ext cx="7772400" cy="762000"/>
          </a:xfrm>
        </p:spPr>
        <p:txBody>
          <a:bodyPr/>
          <a:lstStyle/>
          <a:p>
            <a:r>
              <a:rPr lang="en-US" altLang="en-US" dirty="0"/>
              <a:t>Partial porosity measurement</a:t>
            </a:r>
          </a:p>
        </p:txBody>
      </p:sp>
      <p:pic>
        <p:nvPicPr>
          <p:cNvPr id="32771" name="Picture 3" descr="V:\Rich\Tech sessions 021303\porosity cal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1" y="1295400"/>
            <a:ext cx="4486275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905000" y="3733801"/>
            <a:ext cx="26500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25-mm mini-cores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2136634" y="5257801"/>
            <a:ext cx="21868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“Align3D”</a:t>
            </a:r>
          </a:p>
          <a:p>
            <a:pPr algn="ctr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(or other tools)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r>
              <a:rPr lang="en-US" altLang="en-US"/>
              <a:t>Incipient alteration</a:t>
            </a:r>
          </a:p>
        </p:txBody>
      </p:sp>
      <p:pic>
        <p:nvPicPr>
          <p:cNvPr id="33795" name="Picture 3" descr="V:\Rich\Tech sessions 021303\porosity dist head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295400"/>
            <a:ext cx="36195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V:\Rich\Tech sessions 021303\3Rcmb003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781300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 descr="V:\Rich\Tech sessions 021303\11RRcmb055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4762500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8" descr="V:\Rich\Tech sessions 021303\1188A-3R-1-3A_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2743200"/>
            <a:ext cx="17208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9" descr="V:\Rich\Tech sessions 021303\1189B-11R-3-1A_2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4953000"/>
            <a:ext cx="27559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1812926" y="3241676"/>
            <a:ext cx="579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3R</a:t>
            </a:r>
          </a:p>
        </p:txBody>
      </p:sp>
      <p:sp>
        <p:nvSpPr>
          <p:cNvPr id="33801" name="Text Box 11"/>
          <p:cNvSpPr txBox="1">
            <a:spLocks noChangeArrowheads="1"/>
          </p:cNvSpPr>
          <p:nvPr/>
        </p:nvSpPr>
        <p:spPr bwMode="auto">
          <a:xfrm>
            <a:off x="1812925" y="5299076"/>
            <a:ext cx="727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11R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r>
              <a:rPr lang="en-US" altLang="en-US"/>
              <a:t>High alteration</a:t>
            </a:r>
          </a:p>
        </p:txBody>
      </p:sp>
      <p:pic>
        <p:nvPicPr>
          <p:cNvPr id="34819" name="Picture 3" descr="V:\Rich\Tech sessions 021303\porosity dist head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295400"/>
            <a:ext cx="36195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1812926" y="3241676"/>
            <a:ext cx="579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9R</a:t>
            </a:r>
          </a:p>
        </p:txBody>
      </p:sp>
      <p:sp>
        <p:nvSpPr>
          <p:cNvPr id="34821" name="Text Box 9"/>
          <p:cNvSpPr txBox="1">
            <a:spLocks noChangeArrowheads="1"/>
          </p:cNvSpPr>
          <p:nvPr/>
        </p:nvSpPr>
        <p:spPr bwMode="auto">
          <a:xfrm>
            <a:off x="1812925" y="5299076"/>
            <a:ext cx="7505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17R</a:t>
            </a:r>
          </a:p>
        </p:txBody>
      </p:sp>
      <p:pic>
        <p:nvPicPr>
          <p:cNvPr id="34822" name="Picture 10" descr="V:\Rich\Tech sessions 021303\1188A-9R-1-9A_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2798764"/>
            <a:ext cx="2057400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1" descr="V:\Rich\Tech sessions 021303\1188A-17R-2-6A_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1" y="4724400"/>
            <a:ext cx="16605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2" descr="V:\Rich\Tech sessions 021303\9rcom017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743200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3" descr="V:\Rich\Tech sessions 021303\17rcom067.jpg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4724400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8389-4E3E-4A46-9FE7-3562C25B6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76200"/>
            <a:ext cx="7772400" cy="1295400"/>
          </a:xfrm>
        </p:spPr>
        <p:txBody>
          <a:bodyPr/>
          <a:lstStyle/>
          <a:p>
            <a:r>
              <a:rPr lang="en-US" dirty="0"/>
              <a:t>Recent results from</a:t>
            </a:r>
            <a:br>
              <a:rPr lang="en-US" dirty="0"/>
            </a:br>
            <a:r>
              <a:rPr lang="en-US" dirty="0"/>
              <a:t> Chicxulub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B7DF80-18B7-4D87-B751-04D6576235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1461">
            <a:off x="1751399" y="2495549"/>
            <a:ext cx="2933700" cy="293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70A6F7-5E06-40A0-A251-72D4E57DB5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842" y="2514600"/>
            <a:ext cx="5791200" cy="2895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B4C2F7-E9B3-4D69-A545-8A909CCC5BD6}"/>
              </a:ext>
            </a:extLst>
          </p:cNvPr>
          <p:cNvSpPr txBox="1"/>
          <p:nvPr/>
        </p:nvSpPr>
        <p:spPr>
          <a:xfrm>
            <a:off x="2209034" y="2052936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Pre-flow test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4FF6E-38E2-41DC-A61B-B7AF72EF98B8}"/>
              </a:ext>
            </a:extLst>
          </p:cNvPr>
          <p:cNvSpPr txBox="1"/>
          <p:nvPr/>
        </p:nvSpPr>
        <p:spPr>
          <a:xfrm>
            <a:off x="5265621" y="2045099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drying(!!)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BDD151-8D0E-42D0-B2E1-3E3551F7DE82}"/>
              </a:ext>
            </a:extLst>
          </p:cNvPr>
          <p:cNvSpPr txBox="1"/>
          <p:nvPr/>
        </p:nvSpPr>
        <p:spPr>
          <a:xfrm>
            <a:off x="8361098" y="2045098"/>
            <a:ext cx="1583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4D0F55-927F-49F5-9F6C-8A8056F928A3}"/>
              </a:ext>
            </a:extLst>
          </p:cNvPr>
          <p:cNvSpPr txBox="1"/>
          <p:nvPr/>
        </p:nvSpPr>
        <p:spPr>
          <a:xfrm>
            <a:off x="1793854" y="5950804"/>
            <a:ext cx="8215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 drying step for permeability analysis (40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 oven) </a:t>
            </a: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dessicated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clay particles!</a:t>
            </a:r>
          </a:p>
        </p:txBody>
      </p:sp>
    </p:spTree>
    <p:extLst>
      <p:ext uri="{BB962C8B-B14F-4D97-AF65-F5344CB8AC3E}">
        <p14:creationId xmlns:p14="http://schemas.microsoft.com/office/powerpoint/2010/main" val="12156697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D765-E3F6-460A-B3E7-B57AF1C9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gas!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707AB-0B71-4B45-BF87-79436F907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498757"/>
            <a:ext cx="9144000" cy="3860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99DFA5-AD91-429C-9C31-F7A2B3CFA2E1}"/>
              </a:ext>
            </a:extLst>
          </p:cNvPr>
          <p:cNvSpPr txBox="1"/>
          <p:nvPr/>
        </p:nvSpPr>
        <p:spPr>
          <a:xfrm>
            <a:off x="7328412" y="6396336"/>
            <a:ext cx="3316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Hanna et al,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6E9EAA-1EF8-4138-AE12-1ADCBBC5B199}"/>
              </a:ext>
            </a:extLst>
          </p:cNvPr>
          <p:cNvSpPr txBox="1"/>
          <p:nvPr/>
        </p:nvSpPr>
        <p:spPr>
          <a:xfrm>
            <a:off x="1818227" y="5407967"/>
            <a:ext cx="87270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Porosity in matrix and fine-grained rims in Murchison meteorite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Xe gas at 2.76 MPa (400 psi; 27.2 atm)</a:t>
            </a:r>
          </a:p>
        </p:txBody>
      </p:sp>
    </p:spTree>
    <p:extLst>
      <p:ext uri="{BB962C8B-B14F-4D97-AF65-F5344CB8AC3E}">
        <p14:creationId xmlns:p14="http://schemas.microsoft.com/office/powerpoint/2010/main" val="24441257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48BE-4954-41D0-8E67-85C7F4457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29BC8-74C3-413B-8921-D852BA419BB3}"/>
              </a:ext>
            </a:extLst>
          </p:cNvPr>
          <p:cNvSpPr txBox="1">
            <a:spLocks/>
          </p:cNvSpPr>
          <p:nvPr/>
        </p:nvSpPr>
        <p:spPr>
          <a:xfrm>
            <a:off x="2895600" y="37338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rgbClr val="FFFBE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8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000" kern="0" dirty="0"/>
              <a:t>End of Part 3</a:t>
            </a:r>
          </a:p>
        </p:txBody>
      </p:sp>
    </p:spTree>
    <p:extLst>
      <p:ext uri="{BB962C8B-B14F-4D97-AF65-F5344CB8AC3E}">
        <p14:creationId xmlns:p14="http://schemas.microsoft.com/office/powerpoint/2010/main" val="2367520762"/>
      </p:ext>
    </p:extLst>
  </p:cSld>
  <p:clrMapOvr>
    <a:masterClrMapping/>
  </p:clrMapOvr>
</p:sld>
</file>

<file path=ppt/theme/theme1.xml><?xml version="1.0" encoding="utf-8"?>
<a:theme xmlns:a="http://schemas.openxmlformats.org/drawingml/2006/main" name="UTCT New">
  <a:themeElements>
    <a:clrScheme name="CT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C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TCT New" id="{FCE2BCB1-88FE-4215-BCD9-55EA0DA52631}" vid="{35C254B8-ABB1-4C3B-8905-967E864E881B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UTCT New</Template>
  <TotalTime>20493</TotalTime>
  <Words>3552</Words>
  <Application>Microsoft Macintosh PowerPoint</Application>
  <PresentationFormat>Widescreen</PresentationFormat>
  <Paragraphs>630</Paragraphs>
  <Slides>121</Slides>
  <Notes>12</Notes>
  <HiddenSlides>0</HiddenSlides>
  <MMClips>10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31" baseType="lpstr">
      <vt:lpstr>Aptos</vt:lpstr>
      <vt:lpstr>Arial</vt:lpstr>
      <vt:lpstr>Calibri</vt:lpstr>
      <vt:lpstr>Calibri Light</vt:lpstr>
      <vt:lpstr>Symbol</vt:lpstr>
      <vt:lpstr>Times New Roman</vt:lpstr>
      <vt:lpstr>Wingdings</vt:lpstr>
      <vt:lpstr>UTCT New</vt:lpstr>
      <vt:lpstr>Retrospect</vt:lpstr>
      <vt:lpstr>Chart</vt:lpstr>
      <vt:lpstr>New Frontiers in CT Data Quantification</vt:lpstr>
      <vt:lpstr>How to separate?</vt:lpstr>
      <vt:lpstr>The Watershed Algorithm</vt:lpstr>
      <vt:lpstr>The Watershed Algorithm</vt:lpstr>
      <vt:lpstr>Rainfall Watershed</vt:lpstr>
      <vt:lpstr>What defines “topography”?</vt:lpstr>
      <vt:lpstr>Marking high (or low) points</vt:lpstr>
      <vt:lpstr>Interactive watershed processing</vt:lpstr>
      <vt:lpstr>Post-watershed smoothing</vt:lpstr>
      <vt:lpstr>Application: detrital zircon</vt:lpstr>
      <vt:lpstr>Shape analysis  behind the scenes</vt:lpstr>
      <vt:lpstr>Extracting crystal shapes</vt:lpstr>
      <vt:lpstr>Reading crystal face nets</vt:lpstr>
      <vt:lpstr>Reading crystal face nets</vt:lpstr>
      <vt:lpstr>PowerPoint Presentation</vt:lpstr>
      <vt:lpstr>Reading facial angles</vt:lpstr>
      <vt:lpstr>What crystal form might tell us</vt:lpstr>
      <vt:lpstr>Reading facial angles</vt:lpstr>
      <vt:lpstr>Grain classification (by human)</vt:lpstr>
      <vt:lpstr>Autoclassification with Random Trees ML</vt:lpstr>
      <vt:lpstr>Autoclassification with Random Trees ML</vt:lpstr>
      <vt:lpstr>PowerPoint Presentation</vt:lpstr>
      <vt:lpstr>Sedimentological Analysis of In Situ Lunar Regolith from Apollo 17 Double Drive Tube 73001/2 using X-ray Computed Tomography</vt:lpstr>
      <vt:lpstr>Sample Collection</vt:lpstr>
      <vt:lpstr>PowerPoint Presentation</vt:lpstr>
      <vt:lpstr>PowerPoint Presentation</vt:lpstr>
      <vt:lpstr>Objectives</vt:lpstr>
      <vt:lpstr>Disruption in 73002</vt:lpstr>
      <vt:lpstr>Ped Curvature</vt:lpstr>
      <vt:lpstr>Verifying post-correction CT numbers</vt:lpstr>
      <vt:lpstr>Lunar Soil Density &amp; CT Numbers</vt:lpstr>
      <vt:lpstr>Regolith Density Down the Core</vt:lpstr>
      <vt:lpstr>Deep Learning Segmentation</vt:lpstr>
      <vt:lpstr>Deep Learning Segmentation</vt:lpstr>
      <vt:lpstr>High-Ti Basalts</vt:lpstr>
      <vt:lpstr>Regolith &amp; Impact Melt Breccias</vt:lpstr>
      <vt:lpstr>Rounding from the Landslide</vt:lpstr>
      <vt:lpstr>Rounding and Fragmentation on the Lunar Surface</vt:lpstr>
      <vt:lpstr>Conclusions/Interpretations</vt:lpstr>
      <vt:lpstr>PowerPoint Presentation</vt:lpstr>
      <vt:lpstr>The Carbonado Conundrum</vt:lpstr>
      <vt:lpstr>3D Petrographic Microscope</vt:lpstr>
      <vt:lpstr>Old-fashioned petrography…in 3D!</vt:lpstr>
      <vt:lpstr>Interpreting CT numbers</vt:lpstr>
      <vt:lpstr>PowerPoint Presentation</vt:lpstr>
      <vt:lpstr>PowerPoint Presentation</vt:lpstr>
      <vt:lpstr>3D shape analysis (SVD)</vt:lpstr>
      <vt:lpstr>5-µm resolution data (5 mm FOV)</vt:lpstr>
      <vt:lpstr>5-µm observations</vt:lpstr>
      <vt:lpstr>Dual-energy scanning</vt:lpstr>
      <vt:lpstr>PowerPoint Presentation</vt:lpstr>
      <vt:lpstr>Setting up the cut</vt:lpstr>
      <vt:lpstr>D’oh!</vt:lpstr>
      <vt:lpstr>SEM and EDS</vt:lpstr>
      <vt:lpstr>A rough model</vt:lpstr>
      <vt:lpstr>A rough model</vt:lpstr>
      <vt:lpstr>But you can’t do just one!</vt:lpstr>
      <vt:lpstr>3D Imaging</vt:lpstr>
      <vt:lpstr>Fractured limestone</vt:lpstr>
      <vt:lpstr>The same, in reverse</vt:lpstr>
      <vt:lpstr>Thin features look dimmer…  why?</vt:lpstr>
      <vt:lpstr>What’s behind the blurring?</vt:lpstr>
      <vt:lpstr>Point-Spread Function (PSF)</vt:lpstr>
      <vt:lpstr>PSF and Thin Features</vt:lpstr>
      <vt:lpstr>Fracture Shades of Gray</vt:lpstr>
      <vt:lpstr>So what?</vt:lpstr>
      <vt:lpstr>Stepping back</vt:lpstr>
      <vt:lpstr>Same with trabeculae</vt:lpstr>
      <vt:lpstr>Rule 6 for picking the correct CT number for segmenting thin features</vt:lpstr>
      <vt:lpstr>What resolution do we “need”?</vt:lpstr>
      <vt:lpstr>Histogram methods dangerous!</vt:lpstr>
      <vt:lpstr>The upshot…</vt:lpstr>
      <vt:lpstr>Counting up the attenuation</vt:lpstr>
      <vt:lpstr>Deconvolution made simple</vt:lpstr>
      <vt:lpstr>Using the PSF to measure aperture</vt:lpstr>
      <vt:lpstr>PowerPoint Presentation</vt:lpstr>
      <vt:lpstr>Solution: Measure and use PSF</vt:lpstr>
      <vt:lpstr>IPSF in action</vt:lpstr>
      <vt:lpstr>IPSF vs. Thresholding</vt:lpstr>
      <vt:lpstr>PowerPoint Presentation</vt:lpstr>
      <vt:lpstr>Moving on to 3D… </vt:lpstr>
      <vt:lpstr>A simple experiment</vt:lpstr>
      <vt:lpstr>A simple experiment  (c. 2004)</vt:lpstr>
      <vt:lpstr>A hint of problems ahead </vt:lpstr>
      <vt:lpstr>A simple experiment (updated 2018)</vt:lpstr>
      <vt:lpstr>How to segment and measure?</vt:lpstr>
      <vt:lpstr>How to segment and measure?</vt:lpstr>
      <vt:lpstr>It gets worse as objects get  smaller relative to resolution</vt:lpstr>
      <vt:lpstr>What’s in a voxel?</vt:lpstr>
      <vt:lpstr>Reminder: PSF on thin features</vt:lpstr>
      <vt:lpstr>3D PSF effect on spheres (midsection)</vt:lpstr>
      <vt:lpstr>Segment by including the blurring</vt:lpstr>
      <vt:lpstr>Sum to get volume (again)</vt:lpstr>
      <vt:lpstr>“PVB” method can get good answer at all sizes… </vt:lpstr>
      <vt:lpstr>“PVB” method can get good answer at all sizes… </vt:lpstr>
      <vt:lpstr>… and scales and instruments!</vt:lpstr>
      <vt:lpstr>Threshold for correct volume varies with size and shape</vt:lpstr>
      <vt:lpstr>Shape affected a bit…</vt:lpstr>
      <vt:lpstr>Shape and orientation recoverable, but affected by blurring</vt:lpstr>
      <vt:lpstr>Details to consider</vt:lpstr>
      <vt:lpstr>CTmat is easy</vt:lpstr>
      <vt:lpstr>Ways to get CTf</vt:lpstr>
      <vt:lpstr>Can CTf  be derived from first principles? </vt:lpstr>
      <vt:lpstr>CTf depends on X-ray spectrum AND particle composition AND size AND what’s surrounding it (AND…)</vt:lpstr>
      <vt:lpstr>CTf depends on X-ray spectrum AND particle composition AND size AND what’s surrounding it (AND…)</vt:lpstr>
      <vt:lpstr>CTf depends on X-ray spectrum AND particle composition AND size AND what’s surrounding it (AND…)</vt:lpstr>
      <vt:lpstr>Takeaways</vt:lpstr>
      <vt:lpstr>More examples</vt:lpstr>
      <vt:lpstr>Distinguishing multiple phases</vt:lpstr>
      <vt:lpstr>PowerPoint Presentation</vt:lpstr>
      <vt:lpstr>PowerPoint Presentation</vt:lpstr>
      <vt:lpstr>PowerPoint Presentation</vt:lpstr>
      <vt:lpstr>So, what’s in a CT number?</vt:lpstr>
      <vt:lpstr>PowerPoint Presentation</vt:lpstr>
      <vt:lpstr>Moving on to the Continuum</vt:lpstr>
      <vt:lpstr>Partial porosity measurement</vt:lpstr>
      <vt:lpstr>Incipient alteration</vt:lpstr>
      <vt:lpstr>High alteration</vt:lpstr>
      <vt:lpstr>Recent results from  Chicxulub</vt:lpstr>
      <vt:lpstr>It’s a gas!</vt:lpstr>
      <vt:lpstr>PowerPoint Presentation</vt:lpstr>
    </vt:vector>
  </TitlesOfParts>
  <Company>University of Texas, Dept. Geological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Analysis of 3-D Images of Asphalt Concrete</dc:title>
  <dc:creator>CT Lab</dc:creator>
  <cp:lastModifiedBy>Hanna, Romy D</cp:lastModifiedBy>
  <cp:revision>166</cp:revision>
  <dcterms:created xsi:type="dcterms:W3CDTF">2001-01-03T08:00:45Z</dcterms:created>
  <dcterms:modified xsi:type="dcterms:W3CDTF">2026-09-22T18:28:48Z</dcterms:modified>
</cp:coreProperties>
</file>